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0de69c99d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85a68b19846fb"/>
  </p:sldMasterIdLst>
  <p:sldIdLst>
    <p:sldId xmlns:r="http://schemas.openxmlformats.org/officeDocument/2006/relationships" id="256" r:id="R4d65437635a640de"/>
    <p:sldId xmlns:r="http://schemas.openxmlformats.org/officeDocument/2006/relationships" id="257" r:id="Rbadd79b7430b46b3"/>
    <p:sldId xmlns:r="http://schemas.openxmlformats.org/officeDocument/2006/relationships" id="258" r:id="R9db9742364324021"/>
    <p:sldId xmlns:r="http://schemas.openxmlformats.org/officeDocument/2006/relationships" id="259" r:id="Re9804489267b4154"/>
    <p:sldId xmlns:r="http://schemas.openxmlformats.org/officeDocument/2006/relationships" id="260" r:id="Ra8f588c06fe24a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85a68b19846fb" /><Relationship Type="http://schemas.openxmlformats.org/officeDocument/2006/relationships/slide" Target="/ppt/slides/slide1.xml" Id="R4d65437635a640de" /><Relationship Type="http://schemas.openxmlformats.org/officeDocument/2006/relationships/slide" Target="/ppt/slides/slide2.xml" Id="Rbadd79b7430b46b3" /><Relationship Type="http://schemas.openxmlformats.org/officeDocument/2006/relationships/slide" Target="/ppt/slides/slide3.xml" Id="R9db9742364324021" /><Relationship Type="http://schemas.openxmlformats.org/officeDocument/2006/relationships/slide" Target="/ppt/slides/slide4.xml" Id="Re9804489267b4154" /><Relationship Type="http://schemas.openxmlformats.org/officeDocument/2006/relationships/slide" Target="/ppt/slides/slide5.xml" Id="Ra8f588c06fe24a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b35b492b8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3bcd7145442b0" /><Relationship Type="http://schemas.openxmlformats.org/officeDocument/2006/relationships/theme" Target="/ppt/slideMasters/theme/theme1.xml" Id="Re01138ef74ed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33bcd71454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459629603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f927cd25a4c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654e527cf48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aaf70436343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f1929a3a2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HJEMMETJENESTER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HJEMMETJENESTER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994 445 324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HJEMMETJENESTER AS</a:t>
            </a:r>
          </a:p>
        </p:txBody>
      </p:sp>
    </p:spTree>
  </p:cSld>
  <p:clrMapOvr>
    <a:masterClrMapping xmlns:a="http://schemas.openxmlformats.org/drawingml/2006/main"/>
  </p:clrMapOvr>
</p:sld>
</file>