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7a48e84a2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358041d2d4a3d"/>
  </p:sldMasterIdLst>
  <p:sldIdLst>
    <p:sldId xmlns:r="http://schemas.openxmlformats.org/officeDocument/2006/relationships" id="256" r:id="Rfd70d06e87ba4534"/>
    <p:sldId xmlns:r="http://schemas.openxmlformats.org/officeDocument/2006/relationships" id="257" r:id="Rb05042942aa84bbc"/>
    <p:sldId xmlns:r="http://schemas.openxmlformats.org/officeDocument/2006/relationships" id="258" r:id="Re274e33d6a1e44c6"/>
    <p:sldId xmlns:r="http://schemas.openxmlformats.org/officeDocument/2006/relationships" id="259" r:id="Rc0a879b78eba4c88"/>
    <p:sldId xmlns:r="http://schemas.openxmlformats.org/officeDocument/2006/relationships" id="260" r:id="R500be11076714a67"/>
    <p:sldId xmlns:r="http://schemas.openxmlformats.org/officeDocument/2006/relationships" id="261" r:id="Rcf3e834909a34396"/>
    <p:sldId xmlns:r="http://schemas.openxmlformats.org/officeDocument/2006/relationships" id="262" r:id="R535ab2c265d4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358041d2d4a3d" /><Relationship Type="http://schemas.openxmlformats.org/officeDocument/2006/relationships/slide" Target="/ppt/slides/slide1.xml" Id="Rfd70d06e87ba4534" /><Relationship Type="http://schemas.openxmlformats.org/officeDocument/2006/relationships/slide" Target="/ppt/slides/slide2.xml" Id="Rb05042942aa84bbc" /><Relationship Type="http://schemas.openxmlformats.org/officeDocument/2006/relationships/slide" Target="/ppt/slides/slide3.xml" Id="Re274e33d6a1e44c6" /><Relationship Type="http://schemas.openxmlformats.org/officeDocument/2006/relationships/slide" Target="/ppt/slides/slide4.xml" Id="Rc0a879b78eba4c88" /><Relationship Type="http://schemas.openxmlformats.org/officeDocument/2006/relationships/slide" Target="/ppt/slides/slide5.xml" Id="R500be11076714a67" /><Relationship Type="http://schemas.openxmlformats.org/officeDocument/2006/relationships/slide" Target="/ppt/slides/slide6.xml" Id="Rcf3e834909a34396" /><Relationship Type="http://schemas.openxmlformats.org/officeDocument/2006/relationships/slide" Target="/ppt/slides/slide7.xml" Id="R535ab2c265d4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1afb996ed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b650b0ce9482d" /><Relationship Type="http://schemas.openxmlformats.org/officeDocument/2006/relationships/theme" Target="/ppt/slideMasters/theme/theme1.xml" Id="R537681347def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b650b0ce9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07c6ac99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de2f5cd24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094c6da22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a28c108e6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0db6b598e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966960de3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d16117743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VALIDÉ DALANE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DALANE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281 384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521 153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KVÆRNHUSET INDUSTRI-INKUBATOR AS  –  68,0 %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AS  –  26,4 %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ENERGISENTER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994 431 455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DALANE AS</a:t>
            </a:r>
          </a:p>
        </p:txBody>
      </p:sp>
    </p:spTree>
  </p:cSld>
  <p:clrMapOvr>
    <a:masterClrMapping xmlns:a="http://schemas.openxmlformats.org/drawingml/2006/main"/>
  </p:clrMapOvr>
</p:sld>
</file>