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ad45e8a82048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092a28f77445e5"/>
  </p:sldMasterIdLst>
  <p:sldIdLst>
    <p:sldId xmlns:r="http://schemas.openxmlformats.org/officeDocument/2006/relationships" id="256" r:id="R26e8125d7c65452b"/>
    <p:sldId xmlns:r="http://schemas.openxmlformats.org/officeDocument/2006/relationships" id="257" r:id="R6ccfbcf0ef75467b"/>
    <p:sldId xmlns:r="http://schemas.openxmlformats.org/officeDocument/2006/relationships" id="258" r:id="Re9b214b063934f72"/>
    <p:sldId xmlns:r="http://schemas.openxmlformats.org/officeDocument/2006/relationships" id="259" r:id="Rac0466d8446341fd"/>
    <p:sldId xmlns:r="http://schemas.openxmlformats.org/officeDocument/2006/relationships" id="260" r:id="Rd5ae805202f14b2c"/>
    <p:sldId xmlns:r="http://schemas.openxmlformats.org/officeDocument/2006/relationships" id="261" r:id="Re9b0e974cad9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92a28f77445e5" /><Relationship Type="http://schemas.openxmlformats.org/officeDocument/2006/relationships/slide" Target="/ppt/slides/slide1.xml" Id="R26e8125d7c65452b" /><Relationship Type="http://schemas.openxmlformats.org/officeDocument/2006/relationships/slide" Target="/ppt/slides/slide2.xml" Id="R6ccfbcf0ef75467b" /><Relationship Type="http://schemas.openxmlformats.org/officeDocument/2006/relationships/slide" Target="/ppt/slides/slide3.xml" Id="Re9b214b063934f72" /><Relationship Type="http://schemas.openxmlformats.org/officeDocument/2006/relationships/slide" Target="/ppt/slides/slide4.xml" Id="Rac0466d8446341fd" /><Relationship Type="http://schemas.openxmlformats.org/officeDocument/2006/relationships/slide" Target="/ppt/slides/slide5.xml" Id="Rd5ae805202f14b2c" /><Relationship Type="http://schemas.openxmlformats.org/officeDocument/2006/relationships/slide" Target="/ppt/slides/slide6.xml" Id="Re9b0e974cad9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6c4b6f5104b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ea227d2e048b4" /><Relationship Type="http://schemas.openxmlformats.org/officeDocument/2006/relationships/theme" Target="/ppt/slideMasters/theme/theme1.xml" Id="Rc4a4e89823884e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ea227d2e048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568dbbd554d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afe14da0640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d0297815f4b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a2a72a03f42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a256fbba944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ed1f215df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KARMØY MOTESALONG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KARMØY MOTESALONG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KARMØY MOTESALONG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KARMØY MOTESALONG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KARMØY MOTESALONG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KARMØY MOTESALONG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−307 901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KARMØY MOTESALONG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994 428 802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KARMØY MOTESALONG</a:t>
            </a:r>
          </a:p>
        </p:txBody>
      </p:sp>
    </p:spTree>
  </p:cSld>
  <p:clrMapOvr>
    <a:masterClrMapping xmlns:a="http://schemas.openxmlformats.org/drawingml/2006/main"/>
  </p:clrMapOvr>
</p:sld>
</file>