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27d154986b04f7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83f1dd1a2cd4291"/>
  </p:sldMasterIdLst>
  <p:sldIdLst>
    <p:sldId xmlns:r="http://schemas.openxmlformats.org/officeDocument/2006/relationships" id="256" r:id="Rd3230783d3af418e"/>
    <p:sldId xmlns:r="http://schemas.openxmlformats.org/officeDocument/2006/relationships" id="257" r:id="R45817d416be34dcd"/>
    <p:sldId xmlns:r="http://schemas.openxmlformats.org/officeDocument/2006/relationships" id="258" r:id="R4bee299bed394af9"/>
    <p:sldId xmlns:r="http://schemas.openxmlformats.org/officeDocument/2006/relationships" id="259" r:id="R3d24a6ba66de4ab7"/>
    <p:sldId xmlns:r="http://schemas.openxmlformats.org/officeDocument/2006/relationships" id="260" r:id="Rccd85290104248a2"/>
    <p:sldId xmlns:r="http://schemas.openxmlformats.org/officeDocument/2006/relationships" id="261" r:id="R329e9cc151ea42b5"/>
    <p:sldId xmlns:r="http://schemas.openxmlformats.org/officeDocument/2006/relationships" id="262" r:id="R4bd6b057bab145d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83f1dd1a2cd4291" /><Relationship Type="http://schemas.openxmlformats.org/officeDocument/2006/relationships/slide" Target="/ppt/slides/slide1.xml" Id="Rd3230783d3af418e" /><Relationship Type="http://schemas.openxmlformats.org/officeDocument/2006/relationships/slide" Target="/ppt/slides/slide2.xml" Id="R45817d416be34dcd" /><Relationship Type="http://schemas.openxmlformats.org/officeDocument/2006/relationships/slide" Target="/ppt/slides/slide3.xml" Id="R4bee299bed394af9" /><Relationship Type="http://schemas.openxmlformats.org/officeDocument/2006/relationships/slide" Target="/ppt/slides/slide4.xml" Id="R3d24a6ba66de4ab7" /><Relationship Type="http://schemas.openxmlformats.org/officeDocument/2006/relationships/slide" Target="/ppt/slides/slide5.xml" Id="Rccd85290104248a2" /><Relationship Type="http://schemas.openxmlformats.org/officeDocument/2006/relationships/slide" Target="/ppt/slides/slide6.xml" Id="R329e9cc151ea42b5" /><Relationship Type="http://schemas.openxmlformats.org/officeDocument/2006/relationships/slide" Target="/ppt/slides/slide7.xml" Id="R4bd6b057bab145d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b9951c62c96485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7853648d884f3c" /><Relationship Type="http://schemas.openxmlformats.org/officeDocument/2006/relationships/theme" Target="/ppt/slideMasters/theme/theme1.xml" Id="R0eecc220ff0e42f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47853648d884f3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ec87c4ef694c1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33d6388d2a42d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407e59b9904a8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86d614be1644e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35995254ad42d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ecaf2b09cf4be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ef6cc7e30748b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BERG GÅRD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 GÅRD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 GÅRD HOLDING AS ble etablert [år] og holder til i Tomter.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 GÅRD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 GÅRD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 GÅRD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130 071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−1 603 130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−1 613 663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1 673 218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2 187 796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 GÅRD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HOLSTAD ELISABETH HELEN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HOLSTAD STEINAR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 GÅRD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 Gård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1825 Tomter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994 376 306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 GÅRD HOLDING AS</a:t>
            </a:r>
          </a:p>
        </p:txBody>
      </p:sp>
    </p:spTree>
  </p:cSld>
  <p:clrMapOvr>
    <a:masterClrMapping xmlns:a="http://schemas.openxmlformats.org/drawingml/2006/main"/>
  </p:clrMapOvr>
</p:sld>
</file>