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79ab327f9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52636e01c6403d"/>
  </p:sldMasterIdLst>
  <p:sldIdLst>
    <p:sldId xmlns:r="http://schemas.openxmlformats.org/officeDocument/2006/relationships" id="256" r:id="R8702a0a6c12b4638"/>
    <p:sldId xmlns:r="http://schemas.openxmlformats.org/officeDocument/2006/relationships" id="257" r:id="R2d9d5f025cba4473"/>
    <p:sldId xmlns:r="http://schemas.openxmlformats.org/officeDocument/2006/relationships" id="258" r:id="R748170a34eae4446"/>
    <p:sldId xmlns:r="http://schemas.openxmlformats.org/officeDocument/2006/relationships" id="259" r:id="R07873c9202904977"/>
    <p:sldId xmlns:r="http://schemas.openxmlformats.org/officeDocument/2006/relationships" id="260" r:id="R3fe6610e1ed245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2636e01c6403d" /><Relationship Type="http://schemas.openxmlformats.org/officeDocument/2006/relationships/slide" Target="/ppt/slides/slide1.xml" Id="R8702a0a6c12b4638" /><Relationship Type="http://schemas.openxmlformats.org/officeDocument/2006/relationships/slide" Target="/ppt/slides/slide2.xml" Id="R2d9d5f025cba4473" /><Relationship Type="http://schemas.openxmlformats.org/officeDocument/2006/relationships/slide" Target="/ppt/slides/slide3.xml" Id="R748170a34eae4446" /><Relationship Type="http://schemas.openxmlformats.org/officeDocument/2006/relationships/slide" Target="/ppt/slides/slide4.xml" Id="R07873c9202904977" /><Relationship Type="http://schemas.openxmlformats.org/officeDocument/2006/relationships/slide" Target="/ppt/slides/slide5.xml" Id="R3fe6610e1ed245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f82e7627e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90dc770bd4091" /><Relationship Type="http://schemas.openxmlformats.org/officeDocument/2006/relationships/theme" Target="/ppt/slideMasters/theme/theme1.xml" Id="Rb01586e6d1a1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990dc770bd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7af456cbb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d03260b95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3a662efe8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3d1365291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7a738dc30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VEX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VEX STAVANGER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994 358 642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