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309d35519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b1d0b2bab4410"/>
  </p:sldMasterIdLst>
  <p:sldIdLst>
    <p:sldId xmlns:r="http://schemas.openxmlformats.org/officeDocument/2006/relationships" id="256" r:id="Rb1d8585509844fb0"/>
    <p:sldId xmlns:r="http://schemas.openxmlformats.org/officeDocument/2006/relationships" id="257" r:id="R369a91b9dec240c5"/>
    <p:sldId xmlns:r="http://schemas.openxmlformats.org/officeDocument/2006/relationships" id="258" r:id="R2bc19d878e7f47f6"/>
    <p:sldId xmlns:r="http://schemas.openxmlformats.org/officeDocument/2006/relationships" id="259" r:id="Rd03f5d4aec52481f"/>
    <p:sldId xmlns:r="http://schemas.openxmlformats.org/officeDocument/2006/relationships" id="260" r:id="Rb57690c286794a73"/>
    <p:sldId xmlns:r="http://schemas.openxmlformats.org/officeDocument/2006/relationships" id="261" r:id="Rabf58d57295648ae"/>
    <p:sldId xmlns:r="http://schemas.openxmlformats.org/officeDocument/2006/relationships" id="262" r:id="R1798ddfafd1a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b1d0b2bab4410" /><Relationship Type="http://schemas.openxmlformats.org/officeDocument/2006/relationships/slide" Target="/ppt/slides/slide1.xml" Id="Rb1d8585509844fb0" /><Relationship Type="http://schemas.openxmlformats.org/officeDocument/2006/relationships/slide" Target="/ppt/slides/slide2.xml" Id="R369a91b9dec240c5" /><Relationship Type="http://schemas.openxmlformats.org/officeDocument/2006/relationships/slide" Target="/ppt/slides/slide3.xml" Id="R2bc19d878e7f47f6" /><Relationship Type="http://schemas.openxmlformats.org/officeDocument/2006/relationships/slide" Target="/ppt/slides/slide4.xml" Id="Rd03f5d4aec52481f" /><Relationship Type="http://schemas.openxmlformats.org/officeDocument/2006/relationships/slide" Target="/ppt/slides/slide5.xml" Id="Rb57690c286794a73" /><Relationship Type="http://schemas.openxmlformats.org/officeDocument/2006/relationships/slide" Target="/ppt/slides/slide6.xml" Id="Rabf58d57295648ae" /><Relationship Type="http://schemas.openxmlformats.org/officeDocument/2006/relationships/slide" Target="/ppt/slides/slide7.xml" Id="R1798ddfafd1a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0d8edd592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8d273e2e4e64" /><Relationship Type="http://schemas.openxmlformats.org/officeDocument/2006/relationships/theme" Target="/ppt/slideMasters/theme/theme1.xml" Id="Rd5bf1bc56560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688d273e2e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d29c5a5c2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156b60c7c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e37a1476e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999edc4df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ab8a9e294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4a224f6c745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7aad3ed4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BLAAIS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485 667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3 632 089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9 126 627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Tåsenveien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inge.berge@blaais.com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994 261 649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BLAAIS HOLDING AS</a:t>
            </a:r>
          </a:p>
        </p:txBody>
      </p:sp>
    </p:spTree>
  </p:cSld>
  <p:clrMapOvr>
    <a:masterClrMapping xmlns:a="http://schemas.openxmlformats.org/drawingml/2006/main"/>
  </p:clrMapOvr>
</p:sld>
</file>