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159d0c02714c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587ddecae7478b"/>
  </p:sldMasterIdLst>
  <p:sldIdLst>
    <p:sldId xmlns:r="http://schemas.openxmlformats.org/officeDocument/2006/relationships" id="256" r:id="R69316e46ff8a429d"/>
    <p:sldId xmlns:r="http://schemas.openxmlformats.org/officeDocument/2006/relationships" id="257" r:id="R7736433b355d49bb"/>
    <p:sldId xmlns:r="http://schemas.openxmlformats.org/officeDocument/2006/relationships" id="258" r:id="R75abeab885db405c"/>
    <p:sldId xmlns:r="http://schemas.openxmlformats.org/officeDocument/2006/relationships" id="259" r:id="R807c0fe9853e4e6f"/>
    <p:sldId xmlns:r="http://schemas.openxmlformats.org/officeDocument/2006/relationships" id="260" r:id="R0f1bcef420454059"/>
    <p:sldId xmlns:r="http://schemas.openxmlformats.org/officeDocument/2006/relationships" id="261" r:id="R390f1f23c86f4656"/>
    <p:sldId xmlns:r="http://schemas.openxmlformats.org/officeDocument/2006/relationships" id="262" r:id="R94673b2f17dd4e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587ddecae7478b" /><Relationship Type="http://schemas.openxmlformats.org/officeDocument/2006/relationships/slide" Target="/ppt/slides/slide1.xml" Id="R69316e46ff8a429d" /><Relationship Type="http://schemas.openxmlformats.org/officeDocument/2006/relationships/slide" Target="/ppt/slides/slide2.xml" Id="R7736433b355d49bb" /><Relationship Type="http://schemas.openxmlformats.org/officeDocument/2006/relationships/slide" Target="/ppt/slides/slide3.xml" Id="R75abeab885db405c" /><Relationship Type="http://schemas.openxmlformats.org/officeDocument/2006/relationships/slide" Target="/ppt/slides/slide4.xml" Id="R807c0fe9853e4e6f" /><Relationship Type="http://schemas.openxmlformats.org/officeDocument/2006/relationships/slide" Target="/ppt/slides/slide5.xml" Id="R0f1bcef420454059" /><Relationship Type="http://schemas.openxmlformats.org/officeDocument/2006/relationships/slide" Target="/ppt/slides/slide6.xml" Id="R390f1f23c86f4656" /><Relationship Type="http://schemas.openxmlformats.org/officeDocument/2006/relationships/slide" Target="/ppt/slides/slide7.xml" Id="R94673b2f17dd4e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143a957d5740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97c7a80ff4811" /><Relationship Type="http://schemas.openxmlformats.org/officeDocument/2006/relationships/theme" Target="/ppt/slideMasters/theme/theme1.xml" Id="R7cd5b33ab1a043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d97c7a80ff48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6d7a6a1ef4f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ac19ca9b84b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d3a957e1441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063daacd648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1cf8136a54d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151f0263a46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87653cbac41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EMV HOLDING AS ble etablert [år] og holder til i Eikefjord.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2 965 206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6 638 358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9 994 842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HORSTAD HOLDING AS  –  21,3 %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JMS HOLDING AS  –  21,3 %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 SIGDESTAD HOLDING AS  –  21,3 %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LEITE HOLDING AS  –  10,6 %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MG MIDTBØ HOLDING AS  –  10,6 %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KNUT ARNE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Nesjane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6940 Eikefjord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994 243 438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EMV HOLDING AS</a:t>
            </a:r>
          </a:p>
        </p:txBody>
      </p:sp>
    </p:spTree>
  </p:cSld>
  <p:clrMapOvr>
    <a:masterClrMapping xmlns:a="http://schemas.openxmlformats.org/drawingml/2006/main"/>
  </p:clrMapOvr>
</p:sld>
</file>