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9682abeca42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0cd7b0140e4ddf"/>
  </p:sldMasterIdLst>
  <p:sldIdLst>
    <p:sldId xmlns:r="http://schemas.openxmlformats.org/officeDocument/2006/relationships" id="256" r:id="R37125c4bd37f4775"/>
    <p:sldId xmlns:r="http://schemas.openxmlformats.org/officeDocument/2006/relationships" id="257" r:id="R9b398c2c72194a4f"/>
    <p:sldId xmlns:r="http://schemas.openxmlformats.org/officeDocument/2006/relationships" id="258" r:id="Rd0b4bbc9fe794fe2"/>
    <p:sldId xmlns:r="http://schemas.openxmlformats.org/officeDocument/2006/relationships" id="259" r:id="R33fcf1a7ce30462f"/>
    <p:sldId xmlns:r="http://schemas.openxmlformats.org/officeDocument/2006/relationships" id="260" r:id="R92cc5abc706f43c0"/>
    <p:sldId xmlns:r="http://schemas.openxmlformats.org/officeDocument/2006/relationships" id="261" r:id="R05b2d1127b5d46e0"/>
    <p:sldId xmlns:r="http://schemas.openxmlformats.org/officeDocument/2006/relationships" id="262" r:id="Re1d916854f3c40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0cd7b0140e4ddf" /><Relationship Type="http://schemas.openxmlformats.org/officeDocument/2006/relationships/slide" Target="/ppt/slides/slide1.xml" Id="R37125c4bd37f4775" /><Relationship Type="http://schemas.openxmlformats.org/officeDocument/2006/relationships/slide" Target="/ppt/slides/slide2.xml" Id="R9b398c2c72194a4f" /><Relationship Type="http://schemas.openxmlformats.org/officeDocument/2006/relationships/slide" Target="/ppt/slides/slide3.xml" Id="Rd0b4bbc9fe794fe2" /><Relationship Type="http://schemas.openxmlformats.org/officeDocument/2006/relationships/slide" Target="/ppt/slides/slide4.xml" Id="R33fcf1a7ce30462f" /><Relationship Type="http://schemas.openxmlformats.org/officeDocument/2006/relationships/slide" Target="/ppt/slides/slide5.xml" Id="R92cc5abc706f43c0" /><Relationship Type="http://schemas.openxmlformats.org/officeDocument/2006/relationships/slide" Target="/ppt/slides/slide6.xml" Id="R05b2d1127b5d46e0" /><Relationship Type="http://schemas.openxmlformats.org/officeDocument/2006/relationships/slide" Target="/ppt/slides/slide7.xml" Id="Re1d916854f3c40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83a5e476947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ea78af97f3489a" /><Relationship Type="http://schemas.openxmlformats.org/officeDocument/2006/relationships/theme" Target="/ppt/slideMasters/theme/theme1.xml" Id="Rd6e4d3ca6689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ea78af97f348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499ac77a6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ca1b376a14a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0447f6577c44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4c527a4d941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b68fcb17040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91bc830b5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5bcade38964c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DESIGN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DESIGN GROUP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14 117 185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−3 439 486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−7 659 114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−4 540 564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3 659 957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EIGNARHALD EHF ISLAND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JERNBERG NICOLAY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FERRER ROMAIN PIERRE A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Holbergs gate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nico@tbwanorway.no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www.tbwanorway.no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994 235 729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DESIGN GROUP AS</a:t>
            </a:r>
          </a:p>
        </p:txBody>
      </p:sp>
    </p:spTree>
  </p:cSld>
  <p:clrMapOvr>
    <a:masterClrMapping xmlns:a="http://schemas.openxmlformats.org/drawingml/2006/main"/>
  </p:clrMapOvr>
</p:sld>
</file>