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3b7f4bb6f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a7da9cb5d4b5f"/>
  </p:sldMasterIdLst>
  <p:sldIdLst>
    <p:sldId xmlns:r="http://schemas.openxmlformats.org/officeDocument/2006/relationships" id="256" r:id="Rbbbd1ee0e7014691"/>
    <p:sldId xmlns:r="http://schemas.openxmlformats.org/officeDocument/2006/relationships" id="257" r:id="Ra8193ae2fdb54bc7"/>
    <p:sldId xmlns:r="http://schemas.openxmlformats.org/officeDocument/2006/relationships" id="258" r:id="R122cbe4912774aa0"/>
    <p:sldId xmlns:r="http://schemas.openxmlformats.org/officeDocument/2006/relationships" id="259" r:id="Rd7995398d98c4e14"/>
    <p:sldId xmlns:r="http://schemas.openxmlformats.org/officeDocument/2006/relationships" id="260" r:id="R2fbfd26bc89e4670"/>
    <p:sldId xmlns:r="http://schemas.openxmlformats.org/officeDocument/2006/relationships" id="261" r:id="R691831f894f541a8"/>
    <p:sldId xmlns:r="http://schemas.openxmlformats.org/officeDocument/2006/relationships" id="262" r:id="R4e79058816a8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a7da9cb5d4b5f" /><Relationship Type="http://schemas.openxmlformats.org/officeDocument/2006/relationships/slide" Target="/ppt/slides/slide1.xml" Id="Rbbbd1ee0e7014691" /><Relationship Type="http://schemas.openxmlformats.org/officeDocument/2006/relationships/slide" Target="/ppt/slides/slide2.xml" Id="Ra8193ae2fdb54bc7" /><Relationship Type="http://schemas.openxmlformats.org/officeDocument/2006/relationships/slide" Target="/ppt/slides/slide3.xml" Id="R122cbe4912774aa0" /><Relationship Type="http://schemas.openxmlformats.org/officeDocument/2006/relationships/slide" Target="/ppt/slides/slide4.xml" Id="Rd7995398d98c4e14" /><Relationship Type="http://schemas.openxmlformats.org/officeDocument/2006/relationships/slide" Target="/ppt/slides/slide5.xml" Id="R2fbfd26bc89e4670" /><Relationship Type="http://schemas.openxmlformats.org/officeDocument/2006/relationships/slide" Target="/ppt/slides/slide6.xml" Id="R691831f894f541a8" /><Relationship Type="http://schemas.openxmlformats.org/officeDocument/2006/relationships/slide" Target="/ppt/slides/slide7.xml" Id="R4e79058816a8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1c91ee5fd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b36e3a1e4ec4" /><Relationship Type="http://schemas.openxmlformats.org/officeDocument/2006/relationships/theme" Target="/ppt/slideMasters/theme/theme1.xml" Id="R5997d956e8d8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2b36e3a1e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818ba198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9587420a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bf8c75d2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29d39ea19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30a4952a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0c39903c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a15ce14d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17 124 307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42 934 274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