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3dd90cffd42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2ffea21b64651"/>
  </p:sldMasterIdLst>
  <p:sldIdLst>
    <p:sldId xmlns:r="http://schemas.openxmlformats.org/officeDocument/2006/relationships" id="256" r:id="R963304e9f77447b6"/>
    <p:sldId xmlns:r="http://schemas.openxmlformats.org/officeDocument/2006/relationships" id="257" r:id="Rf779d762c4c14e4e"/>
    <p:sldId xmlns:r="http://schemas.openxmlformats.org/officeDocument/2006/relationships" id="258" r:id="R668c2f6f084d4d4b"/>
    <p:sldId xmlns:r="http://schemas.openxmlformats.org/officeDocument/2006/relationships" id="259" r:id="R3655153fe97c4abb"/>
    <p:sldId xmlns:r="http://schemas.openxmlformats.org/officeDocument/2006/relationships" id="260" r:id="R3798612b5af84b00"/>
    <p:sldId xmlns:r="http://schemas.openxmlformats.org/officeDocument/2006/relationships" id="261" r:id="Rac028015258741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2ffea21b64651" /><Relationship Type="http://schemas.openxmlformats.org/officeDocument/2006/relationships/slide" Target="/ppt/slides/slide1.xml" Id="R963304e9f77447b6" /><Relationship Type="http://schemas.openxmlformats.org/officeDocument/2006/relationships/slide" Target="/ppt/slides/slide2.xml" Id="Rf779d762c4c14e4e" /><Relationship Type="http://schemas.openxmlformats.org/officeDocument/2006/relationships/slide" Target="/ppt/slides/slide3.xml" Id="R668c2f6f084d4d4b" /><Relationship Type="http://schemas.openxmlformats.org/officeDocument/2006/relationships/slide" Target="/ppt/slides/slide4.xml" Id="R3655153fe97c4abb" /><Relationship Type="http://schemas.openxmlformats.org/officeDocument/2006/relationships/slide" Target="/ppt/slides/slide5.xml" Id="R3798612b5af84b00" /><Relationship Type="http://schemas.openxmlformats.org/officeDocument/2006/relationships/slide" Target="/ppt/slides/slide6.xml" Id="Rac028015258741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42bb85a3646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bcfa646aa4371" /><Relationship Type="http://schemas.openxmlformats.org/officeDocument/2006/relationships/theme" Target="/ppt/slideMasters/theme/theme1.xml" Id="Re272b0ce6f754c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bcfa646aa43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c45382b074e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bb32483be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eafe4362444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93673cfd746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b95b1d52e4f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a02d9712b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623 442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1 165 586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8 344 145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10 628 963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994 185 403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 AS</a:t>
            </a:r>
          </a:p>
        </p:txBody>
      </p:sp>
    </p:spTree>
  </p:cSld>
  <p:clrMapOvr>
    <a:masterClrMapping xmlns:a="http://schemas.openxmlformats.org/drawingml/2006/main"/>
  </p:clrMapOvr>
</p:sld>
</file>