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8d3c93f1a34a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4ec0fa678d40a8"/>
  </p:sldMasterIdLst>
  <p:sldIdLst>
    <p:sldId xmlns:r="http://schemas.openxmlformats.org/officeDocument/2006/relationships" id="256" r:id="Rf192194349b64d85"/>
    <p:sldId xmlns:r="http://schemas.openxmlformats.org/officeDocument/2006/relationships" id="257" r:id="R85c9cedecbff47f9"/>
    <p:sldId xmlns:r="http://schemas.openxmlformats.org/officeDocument/2006/relationships" id="258" r:id="R901d7c3940c84206"/>
    <p:sldId xmlns:r="http://schemas.openxmlformats.org/officeDocument/2006/relationships" id="259" r:id="R763fed9e5b2f4cca"/>
    <p:sldId xmlns:r="http://schemas.openxmlformats.org/officeDocument/2006/relationships" id="260" r:id="R4f0de28f50c7461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4ec0fa678d40a8" /><Relationship Type="http://schemas.openxmlformats.org/officeDocument/2006/relationships/slide" Target="/ppt/slides/slide1.xml" Id="Rf192194349b64d85" /><Relationship Type="http://schemas.openxmlformats.org/officeDocument/2006/relationships/slide" Target="/ppt/slides/slide2.xml" Id="R85c9cedecbff47f9" /><Relationship Type="http://schemas.openxmlformats.org/officeDocument/2006/relationships/slide" Target="/ppt/slides/slide3.xml" Id="R901d7c3940c84206" /><Relationship Type="http://schemas.openxmlformats.org/officeDocument/2006/relationships/slide" Target="/ppt/slides/slide4.xml" Id="R763fed9e5b2f4cca" /><Relationship Type="http://schemas.openxmlformats.org/officeDocument/2006/relationships/slide" Target="/ppt/slides/slide5.xml" Id="R4f0de28f50c7461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eb59d852a641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4b13303f58446c" /><Relationship Type="http://schemas.openxmlformats.org/officeDocument/2006/relationships/theme" Target="/ppt/slideMasters/theme/theme1.xml" Id="R79fb4645432546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4b13303f5844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62812693af47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1f1a6958614d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123d5dde5a4a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444dccb97146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9379a9c3aa49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VIKEBYGD LANDSKAPSPARK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VIKEBYGD LANDSKAPSPARK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VIKEBYGD LANDSKAPSPARK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VIKEBYGD LANDSKAPSPARK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VIKEBYGD LANDSKAPSPARK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VIKEBYGD LANDSKAPSPARK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994 164 686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VIKEBYGD LANDSKAPSPARK AS</a:t>
            </a:r>
          </a:p>
        </p:txBody>
      </p:sp>
    </p:spTree>
  </p:cSld>
  <p:clrMapOvr>
    <a:masterClrMapping xmlns:a="http://schemas.openxmlformats.org/drawingml/2006/main"/>
  </p:clrMapOvr>
</p:sld>
</file>