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2757606a34a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99fb928f94e78"/>
  </p:sldMasterIdLst>
  <p:sldIdLst>
    <p:sldId xmlns:r="http://schemas.openxmlformats.org/officeDocument/2006/relationships" id="256" r:id="Rf8aaa619c73d4de1"/>
    <p:sldId xmlns:r="http://schemas.openxmlformats.org/officeDocument/2006/relationships" id="257" r:id="R908db8ea00a44fc9"/>
    <p:sldId xmlns:r="http://schemas.openxmlformats.org/officeDocument/2006/relationships" id="258" r:id="R291fccde7d4945d2"/>
    <p:sldId xmlns:r="http://schemas.openxmlformats.org/officeDocument/2006/relationships" id="259" r:id="R9f9c6844f74b4f82"/>
    <p:sldId xmlns:r="http://schemas.openxmlformats.org/officeDocument/2006/relationships" id="260" r:id="Rc15955ef3491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99fb928f94e78" /><Relationship Type="http://schemas.openxmlformats.org/officeDocument/2006/relationships/slide" Target="/ppt/slides/slide1.xml" Id="Rf8aaa619c73d4de1" /><Relationship Type="http://schemas.openxmlformats.org/officeDocument/2006/relationships/slide" Target="/ppt/slides/slide2.xml" Id="R908db8ea00a44fc9" /><Relationship Type="http://schemas.openxmlformats.org/officeDocument/2006/relationships/slide" Target="/ppt/slides/slide3.xml" Id="R291fccde7d4945d2" /><Relationship Type="http://schemas.openxmlformats.org/officeDocument/2006/relationships/slide" Target="/ppt/slides/slide4.xml" Id="R9f9c6844f74b4f82" /><Relationship Type="http://schemas.openxmlformats.org/officeDocument/2006/relationships/slide" Target="/ppt/slides/slide5.xml" Id="Rc15955ef3491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6574fe02f49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d6e4b2c7542ca" /><Relationship Type="http://schemas.openxmlformats.org/officeDocument/2006/relationships/theme" Target="/ppt/slideMasters/theme/theme1.xml" Id="Rb55cba85d2ec4e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d6e4b2c7542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9a88cd07a44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2a33535fa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ca96c789946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9ccbc4096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be42bfee3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DUSTIN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DUSTIN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994 158 694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