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4e437b3f4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42b5b6ec64471"/>
  </p:sldMasterIdLst>
  <p:sldIdLst>
    <p:sldId xmlns:r="http://schemas.openxmlformats.org/officeDocument/2006/relationships" id="256" r:id="R3751c8755c244e02"/>
    <p:sldId xmlns:r="http://schemas.openxmlformats.org/officeDocument/2006/relationships" id="257" r:id="R4abb72f829f74020"/>
    <p:sldId xmlns:r="http://schemas.openxmlformats.org/officeDocument/2006/relationships" id="258" r:id="R069f29eb2cf54402"/>
    <p:sldId xmlns:r="http://schemas.openxmlformats.org/officeDocument/2006/relationships" id="259" r:id="R62728551aafb4efa"/>
    <p:sldId xmlns:r="http://schemas.openxmlformats.org/officeDocument/2006/relationships" id="260" r:id="R1b88f9cbbed64c91"/>
    <p:sldId xmlns:r="http://schemas.openxmlformats.org/officeDocument/2006/relationships" id="261" r:id="R058fe643894248f1"/>
    <p:sldId xmlns:r="http://schemas.openxmlformats.org/officeDocument/2006/relationships" id="262" r:id="R87c7c90f75bb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42b5b6ec64471" /><Relationship Type="http://schemas.openxmlformats.org/officeDocument/2006/relationships/slide" Target="/ppt/slides/slide1.xml" Id="R3751c8755c244e02" /><Relationship Type="http://schemas.openxmlformats.org/officeDocument/2006/relationships/slide" Target="/ppt/slides/slide2.xml" Id="R4abb72f829f74020" /><Relationship Type="http://schemas.openxmlformats.org/officeDocument/2006/relationships/slide" Target="/ppt/slides/slide3.xml" Id="R069f29eb2cf54402" /><Relationship Type="http://schemas.openxmlformats.org/officeDocument/2006/relationships/slide" Target="/ppt/slides/slide4.xml" Id="R62728551aafb4efa" /><Relationship Type="http://schemas.openxmlformats.org/officeDocument/2006/relationships/slide" Target="/ppt/slides/slide5.xml" Id="R1b88f9cbbed64c91" /><Relationship Type="http://schemas.openxmlformats.org/officeDocument/2006/relationships/slide" Target="/ppt/slides/slide6.xml" Id="R058fe643894248f1" /><Relationship Type="http://schemas.openxmlformats.org/officeDocument/2006/relationships/slide" Target="/ppt/slides/slide7.xml" Id="R87c7c90f75bb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1adf3ea3e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5a7aab7bf4eb3" /><Relationship Type="http://schemas.openxmlformats.org/officeDocument/2006/relationships/theme" Target="/ppt/slideMasters/theme/theme1.xml" Id="Rd9f62afcff81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45a7aab7bf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da6962874f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42a1d16d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61cb3f4104d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c82ddcc4d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c17f4595c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eadd84a1e45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259182f7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NAGLO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NAGLO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6 694 915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12 118 005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13 204 878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ROGNSTAD DAVID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ROGNSTAD GRO ELISABETH 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Michelsens vei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994 142 135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NAGLO AS</a:t>
            </a:r>
          </a:p>
        </p:txBody>
      </p:sp>
    </p:spTree>
  </p:cSld>
  <p:clrMapOvr>
    <a:masterClrMapping xmlns:a="http://schemas.openxmlformats.org/drawingml/2006/main"/>
  </p:clrMapOvr>
</p:sld>
</file>