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87479e1c0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336bf41f44bd1"/>
  </p:sldMasterIdLst>
  <p:sldIdLst>
    <p:sldId xmlns:r="http://schemas.openxmlformats.org/officeDocument/2006/relationships" id="256" r:id="R429486d6127c4eef"/>
    <p:sldId xmlns:r="http://schemas.openxmlformats.org/officeDocument/2006/relationships" id="257" r:id="Rb2460b8ae8d3465f"/>
    <p:sldId xmlns:r="http://schemas.openxmlformats.org/officeDocument/2006/relationships" id="258" r:id="R62c29a2add614945"/>
    <p:sldId xmlns:r="http://schemas.openxmlformats.org/officeDocument/2006/relationships" id="259" r:id="Ra37f3e0cde854356"/>
    <p:sldId xmlns:r="http://schemas.openxmlformats.org/officeDocument/2006/relationships" id="260" r:id="R63414f26bfb94a7e"/>
    <p:sldId xmlns:r="http://schemas.openxmlformats.org/officeDocument/2006/relationships" id="261" r:id="Rb25d9989a76b4f3a"/>
    <p:sldId xmlns:r="http://schemas.openxmlformats.org/officeDocument/2006/relationships" id="262" r:id="R3ee92aa6f3ff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336bf41f44bd1" /><Relationship Type="http://schemas.openxmlformats.org/officeDocument/2006/relationships/slide" Target="/ppt/slides/slide1.xml" Id="R429486d6127c4eef" /><Relationship Type="http://schemas.openxmlformats.org/officeDocument/2006/relationships/slide" Target="/ppt/slides/slide2.xml" Id="Rb2460b8ae8d3465f" /><Relationship Type="http://schemas.openxmlformats.org/officeDocument/2006/relationships/slide" Target="/ppt/slides/slide3.xml" Id="R62c29a2add614945" /><Relationship Type="http://schemas.openxmlformats.org/officeDocument/2006/relationships/slide" Target="/ppt/slides/slide4.xml" Id="Ra37f3e0cde854356" /><Relationship Type="http://schemas.openxmlformats.org/officeDocument/2006/relationships/slide" Target="/ppt/slides/slide5.xml" Id="R63414f26bfb94a7e" /><Relationship Type="http://schemas.openxmlformats.org/officeDocument/2006/relationships/slide" Target="/ppt/slides/slide6.xml" Id="Rb25d9989a76b4f3a" /><Relationship Type="http://schemas.openxmlformats.org/officeDocument/2006/relationships/slide" Target="/ppt/slides/slide7.xml" Id="R3ee92aa6f3ff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f69963a40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6e6b70e304360" /><Relationship Type="http://schemas.openxmlformats.org/officeDocument/2006/relationships/theme" Target="/ppt/slideMasters/theme/theme1.xml" Id="R48f98b2458ac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6e6b70e30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b6a777a8b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5fc421fe1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d78e7dee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1c5d5f65c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d8d0ebbbd4c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d1251f2f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7d614ed25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SARAKKA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GJERTSEN STEIN-INGE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