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bafd5d4e4045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e8b2668067490c"/>
  </p:sldMasterIdLst>
  <p:sldIdLst>
    <p:sldId xmlns:r="http://schemas.openxmlformats.org/officeDocument/2006/relationships" id="256" r:id="R3cca65e22eba4d6b"/>
    <p:sldId xmlns:r="http://schemas.openxmlformats.org/officeDocument/2006/relationships" id="257" r:id="Rb713a3b91a084618"/>
    <p:sldId xmlns:r="http://schemas.openxmlformats.org/officeDocument/2006/relationships" id="258" r:id="R417259cfb97d45ba"/>
    <p:sldId xmlns:r="http://schemas.openxmlformats.org/officeDocument/2006/relationships" id="259" r:id="Rb42f1f80130241ae"/>
    <p:sldId xmlns:r="http://schemas.openxmlformats.org/officeDocument/2006/relationships" id="260" r:id="Rd13b44aed8ae4a3d"/>
    <p:sldId xmlns:r="http://schemas.openxmlformats.org/officeDocument/2006/relationships" id="261" r:id="R340de7fdbbb64616"/>
    <p:sldId xmlns:r="http://schemas.openxmlformats.org/officeDocument/2006/relationships" id="262" r:id="R3369c050df3644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8b2668067490c" /><Relationship Type="http://schemas.openxmlformats.org/officeDocument/2006/relationships/slide" Target="/ppt/slides/slide1.xml" Id="R3cca65e22eba4d6b" /><Relationship Type="http://schemas.openxmlformats.org/officeDocument/2006/relationships/slide" Target="/ppt/slides/slide2.xml" Id="Rb713a3b91a084618" /><Relationship Type="http://schemas.openxmlformats.org/officeDocument/2006/relationships/slide" Target="/ppt/slides/slide3.xml" Id="R417259cfb97d45ba" /><Relationship Type="http://schemas.openxmlformats.org/officeDocument/2006/relationships/slide" Target="/ppt/slides/slide4.xml" Id="Rb42f1f80130241ae" /><Relationship Type="http://schemas.openxmlformats.org/officeDocument/2006/relationships/slide" Target="/ppt/slides/slide5.xml" Id="Rd13b44aed8ae4a3d" /><Relationship Type="http://schemas.openxmlformats.org/officeDocument/2006/relationships/slide" Target="/ppt/slides/slide6.xml" Id="R340de7fdbbb64616" /><Relationship Type="http://schemas.openxmlformats.org/officeDocument/2006/relationships/slide" Target="/ppt/slides/slide7.xml" Id="R3369c050df3644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c75c1571948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fda960e65407e" /><Relationship Type="http://schemas.openxmlformats.org/officeDocument/2006/relationships/theme" Target="/ppt/slideMasters/theme/theme1.xml" Id="Rf780af443b5e40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cfda960e6540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cebc3e26846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52d44c22441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611c5db314c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d6a75fd1940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5a181785e4c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9f55cbb1d45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eaa589ddd4e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HLORRIDE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HLORRIDE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HLORRIDE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HLORRIDE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HLORRIDE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HLORRIDE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6 789 435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15 530 147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15 622 942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HLORRIDE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TORKILD HEBBERT HAUKAAS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HLORRIDE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Torkild Hebbert Haukaas, Anne Maries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994 044 621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HLORRIDE AS</a:t>
            </a:r>
          </a:p>
        </p:txBody>
      </p:sp>
    </p:spTree>
  </p:cSld>
  <p:clrMapOvr>
    <a:masterClrMapping xmlns:a="http://schemas.openxmlformats.org/drawingml/2006/main"/>
  </p:clrMapOvr>
</p:sld>
</file>