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7e15f6d15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38726d6c24dc3"/>
  </p:sldMasterIdLst>
  <p:sldIdLst>
    <p:sldId xmlns:r="http://schemas.openxmlformats.org/officeDocument/2006/relationships" id="256" r:id="R2fd2b272ce944f78"/>
    <p:sldId xmlns:r="http://schemas.openxmlformats.org/officeDocument/2006/relationships" id="257" r:id="R91e92a262195483c"/>
    <p:sldId xmlns:r="http://schemas.openxmlformats.org/officeDocument/2006/relationships" id="258" r:id="R50644d3113d8446a"/>
    <p:sldId xmlns:r="http://schemas.openxmlformats.org/officeDocument/2006/relationships" id="259" r:id="Rd993c45a16f04933"/>
    <p:sldId xmlns:r="http://schemas.openxmlformats.org/officeDocument/2006/relationships" id="260" r:id="R8df549d120c346ff"/>
    <p:sldId xmlns:r="http://schemas.openxmlformats.org/officeDocument/2006/relationships" id="261" r:id="R54329ae930ae4149"/>
    <p:sldId xmlns:r="http://schemas.openxmlformats.org/officeDocument/2006/relationships" id="262" r:id="R5a515dfbd497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38726d6c24dc3" /><Relationship Type="http://schemas.openxmlformats.org/officeDocument/2006/relationships/slide" Target="/ppt/slides/slide1.xml" Id="R2fd2b272ce944f78" /><Relationship Type="http://schemas.openxmlformats.org/officeDocument/2006/relationships/slide" Target="/ppt/slides/slide2.xml" Id="R91e92a262195483c" /><Relationship Type="http://schemas.openxmlformats.org/officeDocument/2006/relationships/slide" Target="/ppt/slides/slide3.xml" Id="R50644d3113d8446a" /><Relationship Type="http://schemas.openxmlformats.org/officeDocument/2006/relationships/slide" Target="/ppt/slides/slide4.xml" Id="Rd993c45a16f04933" /><Relationship Type="http://schemas.openxmlformats.org/officeDocument/2006/relationships/slide" Target="/ppt/slides/slide5.xml" Id="R8df549d120c346ff" /><Relationship Type="http://schemas.openxmlformats.org/officeDocument/2006/relationships/slide" Target="/ppt/slides/slide6.xml" Id="R54329ae930ae4149" /><Relationship Type="http://schemas.openxmlformats.org/officeDocument/2006/relationships/slide" Target="/ppt/slides/slide7.xml" Id="R5a515dfbd497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d12348d2b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d79847b68453c" /><Relationship Type="http://schemas.openxmlformats.org/officeDocument/2006/relationships/theme" Target="/ppt/slideMasters/theme/theme1.xml" Id="Ra4f93d6137a5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cd79847b68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fb1aaff9a42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0955378f044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7a73e30b4b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5be10723a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efb48d3df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7ea9c29554b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3a4b9ad7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1 489 538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2 165 751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VARHAUG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Kydlandsvegen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a-varhau@online.no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994 013 483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KYDLAND AS</a:t>
            </a:r>
          </a:p>
        </p:txBody>
      </p:sp>
    </p:spTree>
  </p:cSld>
  <p:clrMapOvr>
    <a:masterClrMapping xmlns:a="http://schemas.openxmlformats.org/drawingml/2006/main"/>
  </p:clrMapOvr>
</p:sld>
</file>