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47b99005354e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c138e1606a48a5"/>
  </p:sldMasterIdLst>
  <p:sldIdLst>
    <p:sldId xmlns:r="http://schemas.openxmlformats.org/officeDocument/2006/relationships" id="256" r:id="R43f91031a8d54285"/>
    <p:sldId xmlns:r="http://schemas.openxmlformats.org/officeDocument/2006/relationships" id="257" r:id="R45d3703e85404b9f"/>
    <p:sldId xmlns:r="http://schemas.openxmlformats.org/officeDocument/2006/relationships" id="258" r:id="R6bcf7531122a457e"/>
    <p:sldId xmlns:r="http://schemas.openxmlformats.org/officeDocument/2006/relationships" id="259" r:id="R8c60ff7911d24209"/>
    <p:sldId xmlns:r="http://schemas.openxmlformats.org/officeDocument/2006/relationships" id="260" r:id="R4b3d05fa3dac4f53"/>
    <p:sldId xmlns:r="http://schemas.openxmlformats.org/officeDocument/2006/relationships" id="261" r:id="Rdd0840c9ae7e4607"/>
    <p:sldId xmlns:r="http://schemas.openxmlformats.org/officeDocument/2006/relationships" id="262" r:id="Rc0d45d5f4a2147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138e1606a48a5" /><Relationship Type="http://schemas.openxmlformats.org/officeDocument/2006/relationships/slide" Target="/ppt/slides/slide1.xml" Id="R43f91031a8d54285" /><Relationship Type="http://schemas.openxmlformats.org/officeDocument/2006/relationships/slide" Target="/ppt/slides/slide2.xml" Id="R45d3703e85404b9f" /><Relationship Type="http://schemas.openxmlformats.org/officeDocument/2006/relationships/slide" Target="/ppt/slides/slide3.xml" Id="R6bcf7531122a457e" /><Relationship Type="http://schemas.openxmlformats.org/officeDocument/2006/relationships/slide" Target="/ppt/slides/slide4.xml" Id="R8c60ff7911d24209" /><Relationship Type="http://schemas.openxmlformats.org/officeDocument/2006/relationships/slide" Target="/ppt/slides/slide5.xml" Id="R4b3d05fa3dac4f53" /><Relationship Type="http://schemas.openxmlformats.org/officeDocument/2006/relationships/slide" Target="/ppt/slides/slide6.xml" Id="Rdd0840c9ae7e4607" /><Relationship Type="http://schemas.openxmlformats.org/officeDocument/2006/relationships/slide" Target="/ppt/slides/slide7.xml" Id="Rc0d45d5f4a2147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33cf16d06c43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58b692d4d413d" /><Relationship Type="http://schemas.openxmlformats.org/officeDocument/2006/relationships/theme" Target="/ppt/slideMasters/theme/theme1.xml" Id="R4d74bdfa87104a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958b692d4d41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07cb7f1e840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a8c3204144b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ee77fb39a4e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794329ea046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fef33e0b148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e27493e3a46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9f8cc10ae42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VESTMARGRUPPEN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VESTMARGRUPPEN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VESTMARGRUPPEN AS ble etablert [år] og holder til i Drangedal.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VESTMARGRUPPEN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VESTMARGRUPPEN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VESTMARGRUPPEN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−876 685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5 475 568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16 524 673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19 493 413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VESTMARGRUPPEN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 BERNT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MARTA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SINDRE HVALVIK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WALDEMARSEN AGNAR LOHNE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WALDEMARSEN HELGE LOHNE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RØNNINGEN STEIN JARLE  –  11,2 %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VESTMARGRUPPEN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Drangedalsveien 3301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3750 Drangedal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994 002 007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VESTMARGRUPPEN AS</a:t>
            </a:r>
          </a:p>
        </p:txBody>
      </p:sp>
    </p:spTree>
  </p:cSld>
  <p:clrMapOvr>
    <a:masterClrMapping xmlns:a="http://schemas.openxmlformats.org/drawingml/2006/main"/>
  </p:clrMapOvr>
</p:sld>
</file>