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bfeb270e8c44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80b31268bd4dc6"/>
  </p:sldMasterIdLst>
  <p:sldIdLst>
    <p:sldId xmlns:r="http://schemas.openxmlformats.org/officeDocument/2006/relationships" id="256" r:id="Rf9900e630f7d44a3"/>
    <p:sldId xmlns:r="http://schemas.openxmlformats.org/officeDocument/2006/relationships" id="257" r:id="R99252a301d9a44bb"/>
    <p:sldId xmlns:r="http://schemas.openxmlformats.org/officeDocument/2006/relationships" id="258" r:id="R0a6ac25be2d447c5"/>
    <p:sldId xmlns:r="http://schemas.openxmlformats.org/officeDocument/2006/relationships" id="259" r:id="R0672b72eaa614ed5"/>
    <p:sldId xmlns:r="http://schemas.openxmlformats.org/officeDocument/2006/relationships" id="260" r:id="R5733a42eb8b344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80b31268bd4dc6" /><Relationship Type="http://schemas.openxmlformats.org/officeDocument/2006/relationships/slide" Target="/ppt/slides/slide1.xml" Id="Rf9900e630f7d44a3" /><Relationship Type="http://schemas.openxmlformats.org/officeDocument/2006/relationships/slide" Target="/ppt/slides/slide2.xml" Id="R99252a301d9a44bb" /><Relationship Type="http://schemas.openxmlformats.org/officeDocument/2006/relationships/slide" Target="/ppt/slides/slide3.xml" Id="R0a6ac25be2d447c5" /><Relationship Type="http://schemas.openxmlformats.org/officeDocument/2006/relationships/slide" Target="/ppt/slides/slide4.xml" Id="R0672b72eaa614ed5" /><Relationship Type="http://schemas.openxmlformats.org/officeDocument/2006/relationships/slide" Target="/ppt/slides/slide5.xml" Id="R5733a42eb8b344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34d039736d43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b1c68dae242bc" /><Relationship Type="http://schemas.openxmlformats.org/officeDocument/2006/relationships/theme" Target="/ppt/slideMasters/theme/theme1.xml" Id="R2652a28f05954c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7b1c68dae242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3b0ac48334b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c7090c33743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0affee25a41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3986394ae4e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5cabefd004d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ENGERDAL SENTERPARTI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ENGERDAL SENTERPARTI ble etablert [år] og holder til i Drevsjø.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Hege Bergersen, Blæsterveien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2443 Drevsjø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hbergersen@hotmail.com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993 962 821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