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3b2f06fcc442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6f80a76284770"/>
  </p:sldMasterIdLst>
  <p:sldIdLst>
    <p:sldId xmlns:r="http://schemas.openxmlformats.org/officeDocument/2006/relationships" id="256" r:id="R95533bd748c943ed"/>
    <p:sldId xmlns:r="http://schemas.openxmlformats.org/officeDocument/2006/relationships" id="257" r:id="Rc9e8d169539f4c88"/>
    <p:sldId xmlns:r="http://schemas.openxmlformats.org/officeDocument/2006/relationships" id="258" r:id="R80bb2da1a7a1448a"/>
    <p:sldId xmlns:r="http://schemas.openxmlformats.org/officeDocument/2006/relationships" id="259" r:id="R6bf5a0e5ac14477f"/>
    <p:sldId xmlns:r="http://schemas.openxmlformats.org/officeDocument/2006/relationships" id="260" r:id="R6f33c5385c6246cf"/>
    <p:sldId xmlns:r="http://schemas.openxmlformats.org/officeDocument/2006/relationships" id="261" r:id="Ra16b25c1e1984f60"/>
    <p:sldId xmlns:r="http://schemas.openxmlformats.org/officeDocument/2006/relationships" id="262" r:id="R9c90ba936b0c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6f80a76284770" /><Relationship Type="http://schemas.openxmlformats.org/officeDocument/2006/relationships/slide" Target="/ppt/slides/slide1.xml" Id="R95533bd748c943ed" /><Relationship Type="http://schemas.openxmlformats.org/officeDocument/2006/relationships/slide" Target="/ppt/slides/slide2.xml" Id="Rc9e8d169539f4c88" /><Relationship Type="http://schemas.openxmlformats.org/officeDocument/2006/relationships/slide" Target="/ppt/slides/slide3.xml" Id="R80bb2da1a7a1448a" /><Relationship Type="http://schemas.openxmlformats.org/officeDocument/2006/relationships/slide" Target="/ppt/slides/slide4.xml" Id="R6bf5a0e5ac14477f" /><Relationship Type="http://schemas.openxmlformats.org/officeDocument/2006/relationships/slide" Target="/ppt/slides/slide5.xml" Id="R6f33c5385c6246cf" /><Relationship Type="http://schemas.openxmlformats.org/officeDocument/2006/relationships/slide" Target="/ppt/slides/slide6.xml" Id="Ra16b25c1e1984f60" /><Relationship Type="http://schemas.openxmlformats.org/officeDocument/2006/relationships/slide" Target="/ppt/slides/slide7.xml" Id="R9c90ba936b0c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8dd465ae24f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5e88ba2424d49" /><Relationship Type="http://schemas.openxmlformats.org/officeDocument/2006/relationships/theme" Target="/ppt/slideMasters/theme/theme1.xml" Id="R2d2454f40b564c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e5e88ba2424d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768921b1a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1ade06e7345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4f7cfc4e84c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e06941c0849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6104536e74d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d93a755314f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bcc7e218849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LAFT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 &amp; BYGG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13 099 462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laft.bygg@hjemme.no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993 878 421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