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3459e191541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ddc433b0a242ee"/>
  </p:sldMasterIdLst>
  <p:sldIdLst>
    <p:sldId xmlns:r="http://schemas.openxmlformats.org/officeDocument/2006/relationships" id="256" r:id="R587088ff72274bd2"/>
    <p:sldId xmlns:r="http://schemas.openxmlformats.org/officeDocument/2006/relationships" id="257" r:id="R631bc68d5aed4af7"/>
    <p:sldId xmlns:r="http://schemas.openxmlformats.org/officeDocument/2006/relationships" id="258" r:id="R12b728c68d984827"/>
    <p:sldId xmlns:r="http://schemas.openxmlformats.org/officeDocument/2006/relationships" id="259" r:id="R1aa93f9dbc1e4f5b"/>
    <p:sldId xmlns:r="http://schemas.openxmlformats.org/officeDocument/2006/relationships" id="260" r:id="R389ee10bc80d469f"/>
    <p:sldId xmlns:r="http://schemas.openxmlformats.org/officeDocument/2006/relationships" id="261" r:id="Rc9b8740465d843a2"/>
    <p:sldId xmlns:r="http://schemas.openxmlformats.org/officeDocument/2006/relationships" id="262" r:id="R66910183722f43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dc433b0a242ee" /><Relationship Type="http://schemas.openxmlformats.org/officeDocument/2006/relationships/slide" Target="/ppt/slides/slide1.xml" Id="R587088ff72274bd2" /><Relationship Type="http://schemas.openxmlformats.org/officeDocument/2006/relationships/slide" Target="/ppt/slides/slide2.xml" Id="R631bc68d5aed4af7" /><Relationship Type="http://schemas.openxmlformats.org/officeDocument/2006/relationships/slide" Target="/ppt/slides/slide3.xml" Id="R12b728c68d984827" /><Relationship Type="http://schemas.openxmlformats.org/officeDocument/2006/relationships/slide" Target="/ppt/slides/slide4.xml" Id="R1aa93f9dbc1e4f5b" /><Relationship Type="http://schemas.openxmlformats.org/officeDocument/2006/relationships/slide" Target="/ppt/slides/slide5.xml" Id="R389ee10bc80d469f" /><Relationship Type="http://schemas.openxmlformats.org/officeDocument/2006/relationships/slide" Target="/ppt/slides/slide6.xml" Id="Rc9b8740465d843a2" /><Relationship Type="http://schemas.openxmlformats.org/officeDocument/2006/relationships/slide" Target="/ppt/slides/slide7.xml" Id="R66910183722f43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c029b4569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e84996d0f43b3" /><Relationship Type="http://schemas.openxmlformats.org/officeDocument/2006/relationships/theme" Target="/ppt/slideMasters/theme/theme1.xml" Id="R743b944bd06545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e84996d0f43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025c5a1c1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798492c7041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351ef1899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f649765aa45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c61c1490245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4ed2b0a454c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fac69381842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