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3b66859c1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da85b9ebb4598"/>
  </p:sldMasterIdLst>
  <p:sldIdLst>
    <p:sldId xmlns:r="http://schemas.openxmlformats.org/officeDocument/2006/relationships" id="256" r:id="Raf19bef6b22942d2"/>
    <p:sldId xmlns:r="http://schemas.openxmlformats.org/officeDocument/2006/relationships" id="257" r:id="Rc3030ef340784b47"/>
    <p:sldId xmlns:r="http://schemas.openxmlformats.org/officeDocument/2006/relationships" id="258" r:id="R0df63095f2d64cfb"/>
    <p:sldId xmlns:r="http://schemas.openxmlformats.org/officeDocument/2006/relationships" id="259" r:id="R48e2e2aa4eb2430b"/>
    <p:sldId xmlns:r="http://schemas.openxmlformats.org/officeDocument/2006/relationships" id="260" r:id="R6366601b18c14f44"/>
    <p:sldId xmlns:r="http://schemas.openxmlformats.org/officeDocument/2006/relationships" id="261" r:id="R1a2224f05004490b"/>
    <p:sldId xmlns:r="http://schemas.openxmlformats.org/officeDocument/2006/relationships" id="262" r:id="R12de435de329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da85b9ebb4598" /><Relationship Type="http://schemas.openxmlformats.org/officeDocument/2006/relationships/slide" Target="/ppt/slides/slide1.xml" Id="Raf19bef6b22942d2" /><Relationship Type="http://schemas.openxmlformats.org/officeDocument/2006/relationships/slide" Target="/ppt/slides/slide2.xml" Id="Rc3030ef340784b47" /><Relationship Type="http://schemas.openxmlformats.org/officeDocument/2006/relationships/slide" Target="/ppt/slides/slide3.xml" Id="R0df63095f2d64cfb" /><Relationship Type="http://schemas.openxmlformats.org/officeDocument/2006/relationships/slide" Target="/ppt/slides/slide4.xml" Id="R48e2e2aa4eb2430b" /><Relationship Type="http://schemas.openxmlformats.org/officeDocument/2006/relationships/slide" Target="/ppt/slides/slide5.xml" Id="R6366601b18c14f44" /><Relationship Type="http://schemas.openxmlformats.org/officeDocument/2006/relationships/slide" Target="/ppt/slides/slide6.xml" Id="R1a2224f05004490b" /><Relationship Type="http://schemas.openxmlformats.org/officeDocument/2006/relationships/slide" Target="/ppt/slides/slide7.xml" Id="R12de435de329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1fd813d79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912a571747d7" /><Relationship Type="http://schemas.openxmlformats.org/officeDocument/2006/relationships/theme" Target="/ppt/slideMasters/theme/theme1.xml" Id="R4461d6c77b69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9912a5717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11c95e05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da0f61ab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9e34eab7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445328850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a5db38e1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ac4485c4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e022330c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