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751e0dbc5a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f34cb20c44cac"/>
  </p:sldMasterIdLst>
  <p:sldIdLst>
    <p:sldId xmlns:r="http://schemas.openxmlformats.org/officeDocument/2006/relationships" id="256" r:id="R3e6ad29947274233"/>
    <p:sldId xmlns:r="http://schemas.openxmlformats.org/officeDocument/2006/relationships" id="257" r:id="Rec91012d82f942a3"/>
    <p:sldId xmlns:r="http://schemas.openxmlformats.org/officeDocument/2006/relationships" id="258" r:id="R216b43bb01a545ec"/>
    <p:sldId xmlns:r="http://schemas.openxmlformats.org/officeDocument/2006/relationships" id="259" r:id="Rdb00121ea8174015"/>
    <p:sldId xmlns:r="http://schemas.openxmlformats.org/officeDocument/2006/relationships" id="260" r:id="Re6f0ff9199a743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f34cb20c44cac" /><Relationship Type="http://schemas.openxmlformats.org/officeDocument/2006/relationships/slide" Target="/ppt/slides/slide1.xml" Id="R3e6ad29947274233" /><Relationship Type="http://schemas.openxmlformats.org/officeDocument/2006/relationships/slide" Target="/ppt/slides/slide2.xml" Id="Rec91012d82f942a3" /><Relationship Type="http://schemas.openxmlformats.org/officeDocument/2006/relationships/slide" Target="/ppt/slides/slide3.xml" Id="R216b43bb01a545ec" /><Relationship Type="http://schemas.openxmlformats.org/officeDocument/2006/relationships/slide" Target="/ppt/slides/slide4.xml" Id="Rdb00121ea8174015" /><Relationship Type="http://schemas.openxmlformats.org/officeDocument/2006/relationships/slide" Target="/ppt/slides/slide5.xml" Id="Re6f0ff9199a743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b3622bbb3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2f313e42d4601" /><Relationship Type="http://schemas.openxmlformats.org/officeDocument/2006/relationships/theme" Target="/ppt/slideMasters/theme/theme1.xml" Id="R07e38af22d8b48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62f313e42d46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bc8f4bb79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5c032fc6741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93140123045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6aa032a9340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d847f608c4c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AUTOSHINE BILVASK &amp; BILPLEIE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AUTOSHINE BILVASK &amp;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AUTOSHINE BILVASK &amp; BILPLEIE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AUTOSHINE BILVASK &amp;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AUTOSHINE BILVASK &amp;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AUTOSHINE BILVASK &amp;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993 776 262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AUTOSHINE BILVASK &amp; BILPLEIE AS</a:t>
            </a:r>
          </a:p>
        </p:txBody>
      </p:sp>
    </p:spTree>
  </p:cSld>
  <p:clrMapOvr>
    <a:masterClrMapping xmlns:a="http://schemas.openxmlformats.org/drawingml/2006/main"/>
  </p:clrMapOvr>
</p:sld>
</file>