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c849b6ca214b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f15a246f7f4dc7"/>
  </p:sldMasterIdLst>
  <p:sldIdLst>
    <p:sldId xmlns:r="http://schemas.openxmlformats.org/officeDocument/2006/relationships" id="256" r:id="R772f100be8bc44bf"/>
    <p:sldId xmlns:r="http://schemas.openxmlformats.org/officeDocument/2006/relationships" id="257" r:id="Rb5300f2f53094673"/>
    <p:sldId xmlns:r="http://schemas.openxmlformats.org/officeDocument/2006/relationships" id="258" r:id="R98a8289274684bce"/>
    <p:sldId xmlns:r="http://schemas.openxmlformats.org/officeDocument/2006/relationships" id="259" r:id="R874a511559f14ead"/>
    <p:sldId xmlns:r="http://schemas.openxmlformats.org/officeDocument/2006/relationships" id="260" r:id="Rcc1e39ce8ea94a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15a246f7f4dc7" /><Relationship Type="http://schemas.openxmlformats.org/officeDocument/2006/relationships/slide" Target="/ppt/slides/slide1.xml" Id="R772f100be8bc44bf" /><Relationship Type="http://schemas.openxmlformats.org/officeDocument/2006/relationships/slide" Target="/ppt/slides/slide2.xml" Id="Rb5300f2f53094673" /><Relationship Type="http://schemas.openxmlformats.org/officeDocument/2006/relationships/slide" Target="/ppt/slides/slide3.xml" Id="R98a8289274684bce" /><Relationship Type="http://schemas.openxmlformats.org/officeDocument/2006/relationships/slide" Target="/ppt/slides/slide4.xml" Id="R874a511559f14ead" /><Relationship Type="http://schemas.openxmlformats.org/officeDocument/2006/relationships/slide" Target="/ppt/slides/slide5.xml" Id="Rcc1e39ce8ea94a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f3d31e52548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78890d2694c27" /><Relationship Type="http://schemas.openxmlformats.org/officeDocument/2006/relationships/theme" Target="/ppt/slideMasters/theme/theme1.xml" Id="R3c42b88e42b74a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878890d2694c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dda08546944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8f39e1eba48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e42362e2a4a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8683478cf4e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fcc76e26a4f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FR-BYGG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993 760 269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FR-BYGG AS</a:t>
            </a:r>
          </a:p>
        </p:txBody>
      </p:sp>
    </p:spTree>
  </p:cSld>
  <p:clrMapOvr>
    <a:masterClrMapping xmlns:a="http://schemas.openxmlformats.org/drawingml/2006/main"/>
  </p:clrMapOvr>
</p:sld>
</file>