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7b8571b578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d8ede37f4541fd"/>
  </p:sldMasterIdLst>
  <p:sldIdLst>
    <p:sldId xmlns:r="http://schemas.openxmlformats.org/officeDocument/2006/relationships" id="256" r:id="Rd28ebde6e63f4f2a"/>
    <p:sldId xmlns:r="http://schemas.openxmlformats.org/officeDocument/2006/relationships" id="257" r:id="R85ed581c5a0e4157"/>
    <p:sldId xmlns:r="http://schemas.openxmlformats.org/officeDocument/2006/relationships" id="258" r:id="Rfa4f305b62594572"/>
    <p:sldId xmlns:r="http://schemas.openxmlformats.org/officeDocument/2006/relationships" id="259" r:id="R596c9db96eec4d3a"/>
    <p:sldId xmlns:r="http://schemas.openxmlformats.org/officeDocument/2006/relationships" id="260" r:id="R80bca4efac31483a"/>
    <p:sldId xmlns:r="http://schemas.openxmlformats.org/officeDocument/2006/relationships" id="261" r:id="Rdbf188147439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8ede37f4541fd" /><Relationship Type="http://schemas.openxmlformats.org/officeDocument/2006/relationships/slide" Target="/ppt/slides/slide1.xml" Id="Rd28ebde6e63f4f2a" /><Relationship Type="http://schemas.openxmlformats.org/officeDocument/2006/relationships/slide" Target="/ppt/slides/slide2.xml" Id="R85ed581c5a0e4157" /><Relationship Type="http://schemas.openxmlformats.org/officeDocument/2006/relationships/slide" Target="/ppt/slides/slide3.xml" Id="Rfa4f305b62594572" /><Relationship Type="http://schemas.openxmlformats.org/officeDocument/2006/relationships/slide" Target="/ppt/slides/slide4.xml" Id="R596c9db96eec4d3a" /><Relationship Type="http://schemas.openxmlformats.org/officeDocument/2006/relationships/slide" Target="/ppt/slides/slide5.xml" Id="R80bca4efac31483a" /><Relationship Type="http://schemas.openxmlformats.org/officeDocument/2006/relationships/slide" Target="/ppt/slides/slide6.xml" Id="Rdbf188147439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37465d91a4f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e351e11874d3b" /><Relationship Type="http://schemas.openxmlformats.org/officeDocument/2006/relationships/theme" Target="/ppt/slideMasters/theme/theme1.xml" Id="R9da073e02cc945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8e351e11874d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3ecb4a36847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5a9bef3f24b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c971a7a614a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feb6ee88b43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c30d416f246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e5aa6777948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STORD BILTEKNIKK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 BILTEKNIKK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−194 143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−2 705 739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993 636 746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