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8924b810d0b494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6dd40b098704bfb"/>
  </p:sldMasterIdLst>
  <p:sldIdLst>
    <p:sldId xmlns:r="http://schemas.openxmlformats.org/officeDocument/2006/relationships" id="256" r:id="Rc72f99d796354d0c"/>
    <p:sldId xmlns:r="http://schemas.openxmlformats.org/officeDocument/2006/relationships" id="257" r:id="R7740f905ed15472b"/>
    <p:sldId xmlns:r="http://schemas.openxmlformats.org/officeDocument/2006/relationships" id="258" r:id="R036a363b245b4d9c"/>
    <p:sldId xmlns:r="http://schemas.openxmlformats.org/officeDocument/2006/relationships" id="259" r:id="Ra7b35346165040a2"/>
    <p:sldId xmlns:r="http://schemas.openxmlformats.org/officeDocument/2006/relationships" id="260" r:id="R72668297e75a4985"/>
    <p:sldId xmlns:r="http://schemas.openxmlformats.org/officeDocument/2006/relationships" id="261" r:id="Rf63d9259e07b44a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dd40b098704bfb" /><Relationship Type="http://schemas.openxmlformats.org/officeDocument/2006/relationships/slide" Target="/ppt/slides/slide1.xml" Id="Rc72f99d796354d0c" /><Relationship Type="http://schemas.openxmlformats.org/officeDocument/2006/relationships/slide" Target="/ppt/slides/slide2.xml" Id="R7740f905ed15472b" /><Relationship Type="http://schemas.openxmlformats.org/officeDocument/2006/relationships/slide" Target="/ppt/slides/slide3.xml" Id="R036a363b245b4d9c" /><Relationship Type="http://schemas.openxmlformats.org/officeDocument/2006/relationships/slide" Target="/ppt/slides/slide4.xml" Id="Ra7b35346165040a2" /><Relationship Type="http://schemas.openxmlformats.org/officeDocument/2006/relationships/slide" Target="/ppt/slides/slide5.xml" Id="R72668297e75a4985" /><Relationship Type="http://schemas.openxmlformats.org/officeDocument/2006/relationships/slide" Target="/ppt/slides/slide6.xml" Id="Rf63d9259e07b44a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2416b7273c47e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a3ee49a77c4480" /><Relationship Type="http://schemas.openxmlformats.org/officeDocument/2006/relationships/theme" Target="/ppt/slideMasters/theme/theme1.xml" Id="R7c47e3194724414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ea3ee49a77c448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6fddf3ff62438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8e5490261346b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bc72d55d18486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587a49e1c34e3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5015f3ae4f452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3b1e823e92475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OLE BERGESEN CONSULTING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BERGESEN CONSULTING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BERGESEN CONSULTING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BERGESEN CONSULTING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BERGESEN CONSULTING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BERGESEN CONSULTING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2019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638 696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2 505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2 567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30 280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145 694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BERGESEN CONSULTING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993 629 596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BERGESEN CONSULTING</a:t>
            </a:r>
          </a:p>
        </p:txBody>
      </p:sp>
    </p:spTree>
  </p:cSld>
  <p:clrMapOvr>
    <a:masterClrMapping xmlns:a="http://schemas.openxmlformats.org/drawingml/2006/main"/>
  </p:clrMapOvr>
</p:sld>
</file>