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fea89bded74b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dbcd48eeee41aa"/>
  </p:sldMasterIdLst>
  <p:sldIdLst>
    <p:sldId xmlns:r="http://schemas.openxmlformats.org/officeDocument/2006/relationships" id="256" r:id="R7b85f6448bbb4e1c"/>
    <p:sldId xmlns:r="http://schemas.openxmlformats.org/officeDocument/2006/relationships" id="257" r:id="Rb8a02f203ce44162"/>
    <p:sldId xmlns:r="http://schemas.openxmlformats.org/officeDocument/2006/relationships" id="258" r:id="R1558a581b62a4b96"/>
    <p:sldId xmlns:r="http://schemas.openxmlformats.org/officeDocument/2006/relationships" id="259" r:id="R3ab4bae337b346cf"/>
    <p:sldId xmlns:r="http://schemas.openxmlformats.org/officeDocument/2006/relationships" id="260" r:id="R4ac2c13a70fe4b99"/>
    <p:sldId xmlns:r="http://schemas.openxmlformats.org/officeDocument/2006/relationships" id="261" r:id="R3513b77d203143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dbcd48eeee41aa" /><Relationship Type="http://schemas.openxmlformats.org/officeDocument/2006/relationships/slide" Target="/ppt/slides/slide1.xml" Id="R7b85f6448bbb4e1c" /><Relationship Type="http://schemas.openxmlformats.org/officeDocument/2006/relationships/slide" Target="/ppt/slides/slide2.xml" Id="Rb8a02f203ce44162" /><Relationship Type="http://schemas.openxmlformats.org/officeDocument/2006/relationships/slide" Target="/ppt/slides/slide3.xml" Id="R1558a581b62a4b96" /><Relationship Type="http://schemas.openxmlformats.org/officeDocument/2006/relationships/slide" Target="/ppt/slides/slide4.xml" Id="R3ab4bae337b346cf" /><Relationship Type="http://schemas.openxmlformats.org/officeDocument/2006/relationships/slide" Target="/ppt/slides/slide5.xml" Id="R4ac2c13a70fe4b99" /><Relationship Type="http://schemas.openxmlformats.org/officeDocument/2006/relationships/slide" Target="/ppt/slides/slide6.xml" Id="R3513b77d203143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38f6dd91a846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54e87c2094876" /><Relationship Type="http://schemas.openxmlformats.org/officeDocument/2006/relationships/theme" Target="/ppt/slideMasters/theme/theme1.xml" Id="R6bccfd4c4b214f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954e87c20948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a349454cc45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40fbe008745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bd092e1fd47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2ced711a049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7485f049142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27f517ffd49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TEIE ARENA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TEIE ARENA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3 528 996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3 550 032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993 629 324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TEIE ARENA AS</a:t>
            </a:r>
          </a:p>
        </p:txBody>
      </p:sp>
    </p:spTree>
  </p:cSld>
  <p:clrMapOvr>
    <a:masterClrMapping xmlns:a="http://schemas.openxmlformats.org/drawingml/2006/main"/>
  </p:clrMapOvr>
</p:sld>
</file>