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d6d58a55d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094b7f23d4185"/>
  </p:sldMasterIdLst>
  <p:sldIdLst>
    <p:sldId xmlns:r="http://schemas.openxmlformats.org/officeDocument/2006/relationships" id="256" r:id="R07e36b5a8a924e3c"/>
    <p:sldId xmlns:r="http://schemas.openxmlformats.org/officeDocument/2006/relationships" id="257" r:id="R795decac81b14d21"/>
    <p:sldId xmlns:r="http://schemas.openxmlformats.org/officeDocument/2006/relationships" id="258" r:id="Rbf476eac39594f7a"/>
    <p:sldId xmlns:r="http://schemas.openxmlformats.org/officeDocument/2006/relationships" id="259" r:id="R658a32d1d01c4fcf"/>
    <p:sldId xmlns:r="http://schemas.openxmlformats.org/officeDocument/2006/relationships" id="260" r:id="Rd31c9fca7c49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094b7f23d4185" /><Relationship Type="http://schemas.openxmlformats.org/officeDocument/2006/relationships/slide" Target="/ppt/slides/slide1.xml" Id="R07e36b5a8a924e3c" /><Relationship Type="http://schemas.openxmlformats.org/officeDocument/2006/relationships/slide" Target="/ppt/slides/slide2.xml" Id="R795decac81b14d21" /><Relationship Type="http://schemas.openxmlformats.org/officeDocument/2006/relationships/slide" Target="/ppt/slides/slide3.xml" Id="Rbf476eac39594f7a" /><Relationship Type="http://schemas.openxmlformats.org/officeDocument/2006/relationships/slide" Target="/ppt/slides/slide4.xml" Id="R658a32d1d01c4fcf" /><Relationship Type="http://schemas.openxmlformats.org/officeDocument/2006/relationships/slide" Target="/ppt/slides/slide5.xml" Id="Rd31c9fca7c49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07ec9151b4f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51c49cbff4321" /><Relationship Type="http://schemas.openxmlformats.org/officeDocument/2006/relationships/theme" Target="/ppt/slideMasters/theme/theme1.xml" Id="R8e841c78223c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51c49cbff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bc57033cf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4eff95878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b7975bb64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6675b8b3f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59ae1e219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