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b3a3077adc4e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55a530107c419e"/>
  </p:sldMasterIdLst>
  <p:sldIdLst>
    <p:sldId xmlns:r="http://schemas.openxmlformats.org/officeDocument/2006/relationships" id="256" r:id="Rfaf3141b925d4eb7"/>
    <p:sldId xmlns:r="http://schemas.openxmlformats.org/officeDocument/2006/relationships" id="257" r:id="R169ef7421f874c7d"/>
    <p:sldId xmlns:r="http://schemas.openxmlformats.org/officeDocument/2006/relationships" id="258" r:id="R664bbdc7b9be4bb6"/>
    <p:sldId xmlns:r="http://schemas.openxmlformats.org/officeDocument/2006/relationships" id="259" r:id="R44816462c91f4ccd"/>
    <p:sldId xmlns:r="http://schemas.openxmlformats.org/officeDocument/2006/relationships" id="260" r:id="R98c416bb2020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5a530107c419e" /><Relationship Type="http://schemas.openxmlformats.org/officeDocument/2006/relationships/slide" Target="/ppt/slides/slide1.xml" Id="Rfaf3141b925d4eb7" /><Relationship Type="http://schemas.openxmlformats.org/officeDocument/2006/relationships/slide" Target="/ppt/slides/slide2.xml" Id="R169ef7421f874c7d" /><Relationship Type="http://schemas.openxmlformats.org/officeDocument/2006/relationships/slide" Target="/ppt/slides/slide3.xml" Id="R664bbdc7b9be4bb6" /><Relationship Type="http://schemas.openxmlformats.org/officeDocument/2006/relationships/slide" Target="/ppt/slides/slide4.xml" Id="R44816462c91f4ccd" /><Relationship Type="http://schemas.openxmlformats.org/officeDocument/2006/relationships/slide" Target="/ppt/slides/slide5.xml" Id="R98c416bb2020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8e0aa8b074c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dac583de846bb" /><Relationship Type="http://schemas.openxmlformats.org/officeDocument/2006/relationships/theme" Target="/ppt/slideMasters/theme/theme1.xml" Id="R16111ddbd2b740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4dac583de846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7eab9555e44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2ce9d011749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51541db3748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0d63d6298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bf69d45ee44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BJØRNETRØ GÅRDSTUN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BJØRNETRØ GÅRDSTUN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993 603 465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