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66c141387049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ad794405bb4a8e"/>
  </p:sldMasterIdLst>
  <p:sldIdLst>
    <p:sldId xmlns:r="http://schemas.openxmlformats.org/officeDocument/2006/relationships" id="256" r:id="R680041102dfa4e4f"/>
    <p:sldId xmlns:r="http://schemas.openxmlformats.org/officeDocument/2006/relationships" id="257" r:id="R1e733bb7857a49a7"/>
    <p:sldId xmlns:r="http://schemas.openxmlformats.org/officeDocument/2006/relationships" id="258" r:id="Rb1c4c67ae8034eb1"/>
    <p:sldId xmlns:r="http://schemas.openxmlformats.org/officeDocument/2006/relationships" id="259" r:id="Ra6cd1b89501b44d6"/>
    <p:sldId xmlns:r="http://schemas.openxmlformats.org/officeDocument/2006/relationships" id="260" r:id="R23a80d1f5fb9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d794405bb4a8e" /><Relationship Type="http://schemas.openxmlformats.org/officeDocument/2006/relationships/slide" Target="/ppt/slides/slide1.xml" Id="R680041102dfa4e4f" /><Relationship Type="http://schemas.openxmlformats.org/officeDocument/2006/relationships/slide" Target="/ppt/slides/slide2.xml" Id="R1e733bb7857a49a7" /><Relationship Type="http://schemas.openxmlformats.org/officeDocument/2006/relationships/slide" Target="/ppt/slides/slide3.xml" Id="Rb1c4c67ae8034eb1" /><Relationship Type="http://schemas.openxmlformats.org/officeDocument/2006/relationships/slide" Target="/ppt/slides/slide4.xml" Id="Ra6cd1b89501b44d6" /><Relationship Type="http://schemas.openxmlformats.org/officeDocument/2006/relationships/slide" Target="/ppt/slides/slide5.xml" Id="R23a80d1f5fb9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15891496942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3729b5cc44210" /><Relationship Type="http://schemas.openxmlformats.org/officeDocument/2006/relationships/theme" Target="/ppt/slideMasters/theme/theme1.xml" Id="R8db09d966b48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d3729b5cc442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6f81236fb44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80652e10f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fb9f8476c41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fe2e40a224d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d3b9a95ac4f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POSITIV OPPLÆRING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OPPLÆRING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POSITIV OPPLÆRING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OPPLÆRING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OPPLÆRING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OPPLÆRING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993 594 075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POSITIV OPPLÆRING NORGE AS</a:t>
            </a:r>
          </a:p>
        </p:txBody>
      </p:sp>
    </p:spTree>
  </p:cSld>
  <p:clrMapOvr>
    <a:masterClrMapping xmlns:a="http://schemas.openxmlformats.org/drawingml/2006/main"/>
  </p:clrMapOvr>
</p:sld>
</file>