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6060131bcb45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8a8a76b4ae4bc0"/>
  </p:sldMasterIdLst>
  <p:sldIdLst>
    <p:sldId xmlns:r="http://schemas.openxmlformats.org/officeDocument/2006/relationships" id="256" r:id="Rdedee6b9a5dd464a"/>
    <p:sldId xmlns:r="http://schemas.openxmlformats.org/officeDocument/2006/relationships" id="257" r:id="Rae1d1a1f3c754558"/>
    <p:sldId xmlns:r="http://schemas.openxmlformats.org/officeDocument/2006/relationships" id="258" r:id="R3b305c04d33b47c9"/>
    <p:sldId xmlns:r="http://schemas.openxmlformats.org/officeDocument/2006/relationships" id="259" r:id="R87c0dacbbdc54fe2"/>
    <p:sldId xmlns:r="http://schemas.openxmlformats.org/officeDocument/2006/relationships" id="260" r:id="Rf71bd1172f034c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8a8a76b4ae4bc0" /><Relationship Type="http://schemas.openxmlformats.org/officeDocument/2006/relationships/slide" Target="/ppt/slides/slide1.xml" Id="Rdedee6b9a5dd464a" /><Relationship Type="http://schemas.openxmlformats.org/officeDocument/2006/relationships/slide" Target="/ppt/slides/slide2.xml" Id="Rae1d1a1f3c754558" /><Relationship Type="http://schemas.openxmlformats.org/officeDocument/2006/relationships/slide" Target="/ppt/slides/slide3.xml" Id="R3b305c04d33b47c9" /><Relationship Type="http://schemas.openxmlformats.org/officeDocument/2006/relationships/slide" Target="/ppt/slides/slide4.xml" Id="R87c0dacbbdc54fe2" /><Relationship Type="http://schemas.openxmlformats.org/officeDocument/2006/relationships/slide" Target="/ppt/slides/slide5.xml" Id="Rf71bd1172f034c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07d4c4f74747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8a8c6eb894e75" /><Relationship Type="http://schemas.openxmlformats.org/officeDocument/2006/relationships/theme" Target="/ppt/slideMasters/theme/theme1.xml" Id="R41409d080a9440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68a8c6eb894e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0cfbaca584c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7b44c558c40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ec1ca1ab149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7f47faffa4b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2b03828204a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KAYA BROTHERS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KAYA BROTHERS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KAYA BROTHERS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KAYA BROTHERS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KAYA BROTHERS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KAYA BROTHERS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993 580 392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KAYA BROTHERS AS</a:t>
            </a:r>
          </a:p>
        </p:txBody>
      </p:sp>
    </p:spTree>
  </p:cSld>
  <p:clrMapOvr>
    <a:masterClrMapping xmlns:a="http://schemas.openxmlformats.org/drawingml/2006/main"/>
  </p:clrMapOvr>
</p:sld>
</file>