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d1c7a999644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b9351293a4b17"/>
  </p:sldMasterIdLst>
  <p:sldIdLst>
    <p:sldId xmlns:r="http://schemas.openxmlformats.org/officeDocument/2006/relationships" id="256" r:id="R6cb63b87bf3d464b"/>
    <p:sldId xmlns:r="http://schemas.openxmlformats.org/officeDocument/2006/relationships" id="257" r:id="R58f49569bf0f4323"/>
    <p:sldId xmlns:r="http://schemas.openxmlformats.org/officeDocument/2006/relationships" id="258" r:id="R9573d59976274054"/>
    <p:sldId xmlns:r="http://schemas.openxmlformats.org/officeDocument/2006/relationships" id="259" r:id="R9b94b867b2684521"/>
    <p:sldId xmlns:r="http://schemas.openxmlformats.org/officeDocument/2006/relationships" id="260" r:id="R6d67897e6a084606"/>
    <p:sldId xmlns:r="http://schemas.openxmlformats.org/officeDocument/2006/relationships" id="261" r:id="R54b098cda728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b9351293a4b17" /><Relationship Type="http://schemas.openxmlformats.org/officeDocument/2006/relationships/slide" Target="/ppt/slides/slide1.xml" Id="R6cb63b87bf3d464b" /><Relationship Type="http://schemas.openxmlformats.org/officeDocument/2006/relationships/slide" Target="/ppt/slides/slide2.xml" Id="R58f49569bf0f4323" /><Relationship Type="http://schemas.openxmlformats.org/officeDocument/2006/relationships/slide" Target="/ppt/slides/slide3.xml" Id="R9573d59976274054" /><Relationship Type="http://schemas.openxmlformats.org/officeDocument/2006/relationships/slide" Target="/ppt/slides/slide4.xml" Id="R9b94b867b2684521" /><Relationship Type="http://schemas.openxmlformats.org/officeDocument/2006/relationships/slide" Target="/ppt/slides/slide5.xml" Id="R6d67897e6a084606" /><Relationship Type="http://schemas.openxmlformats.org/officeDocument/2006/relationships/slide" Target="/ppt/slides/slide6.xml" Id="R54b098cda728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81444e8f9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3a4207d0a4092" /><Relationship Type="http://schemas.openxmlformats.org/officeDocument/2006/relationships/theme" Target="/ppt/slideMasters/theme/theme1.xml" Id="R79ab0cd93d544d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3a4207d0a40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f0feffa4e45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f11470234c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2d814e2e3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b0f2e322b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a4181e44f44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2c928ab344a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SEKON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515 028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993 556 572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SEKON AS</a:t>
            </a:r>
          </a:p>
        </p:txBody>
      </p:sp>
    </p:spTree>
  </p:cSld>
  <p:clrMapOvr>
    <a:masterClrMapping xmlns:a="http://schemas.openxmlformats.org/drawingml/2006/main"/>
  </p:clrMapOvr>
</p:sld>
</file>