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8044728b5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5df67d263499e"/>
  </p:sldMasterIdLst>
  <p:sldIdLst>
    <p:sldId xmlns:r="http://schemas.openxmlformats.org/officeDocument/2006/relationships" id="256" r:id="R561e4d6bb50b4bb0"/>
    <p:sldId xmlns:r="http://schemas.openxmlformats.org/officeDocument/2006/relationships" id="257" r:id="Rb75c0f5f6aca4ada"/>
    <p:sldId xmlns:r="http://schemas.openxmlformats.org/officeDocument/2006/relationships" id="258" r:id="Raa8dabb4232a4029"/>
    <p:sldId xmlns:r="http://schemas.openxmlformats.org/officeDocument/2006/relationships" id="259" r:id="Ra1106aaa0b444d89"/>
    <p:sldId xmlns:r="http://schemas.openxmlformats.org/officeDocument/2006/relationships" id="260" r:id="Red9eba9f38ad41fd"/>
    <p:sldId xmlns:r="http://schemas.openxmlformats.org/officeDocument/2006/relationships" id="261" r:id="R8cea635ed6ac4ca2"/>
    <p:sldId xmlns:r="http://schemas.openxmlformats.org/officeDocument/2006/relationships" id="262" r:id="Rc993f2e68cbe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5df67d263499e" /><Relationship Type="http://schemas.openxmlformats.org/officeDocument/2006/relationships/slide" Target="/ppt/slides/slide1.xml" Id="R561e4d6bb50b4bb0" /><Relationship Type="http://schemas.openxmlformats.org/officeDocument/2006/relationships/slide" Target="/ppt/slides/slide2.xml" Id="Rb75c0f5f6aca4ada" /><Relationship Type="http://schemas.openxmlformats.org/officeDocument/2006/relationships/slide" Target="/ppt/slides/slide3.xml" Id="Raa8dabb4232a4029" /><Relationship Type="http://schemas.openxmlformats.org/officeDocument/2006/relationships/slide" Target="/ppt/slides/slide4.xml" Id="Ra1106aaa0b444d89" /><Relationship Type="http://schemas.openxmlformats.org/officeDocument/2006/relationships/slide" Target="/ppt/slides/slide5.xml" Id="Red9eba9f38ad41fd" /><Relationship Type="http://schemas.openxmlformats.org/officeDocument/2006/relationships/slide" Target="/ppt/slides/slide6.xml" Id="R8cea635ed6ac4ca2" /><Relationship Type="http://schemas.openxmlformats.org/officeDocument/2006/relationships/slide" Target="/ppt/slides/slide7.xml" Id="Rc993f2e68cbe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c07053324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dca7f7d5c4df2" /><Relationship Type="http://schemas.openxmlformats.org/officeDocument/2006/relationships/theme" Target="/ppt/slideMasters/theme/theme1.xml" Id="Rac032a6875a4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dca7f7d5c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81a707727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66e63e522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7c78dd455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c8da35974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bd58f0c30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71c2c47b3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d4d16d9f04c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MI-HOLDING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15 928 679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65 691 863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77 691 918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ENGEBØ INGUNN K DVERGSDAL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ENGEBØ MORTEN FALKENSTEIN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Brendeholten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63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