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6281405c1e47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3a3ae28a5c4969"/>
  </p:sldMasterIdLst>
  <p:sldIdLst>
    <p:sldId xmlns:r="http://schemas.openxmlformats.org/officeDocument/2006/relationships" id="256" r:id="Rc15d2b3eddef43da"/>
    <p:sldId xmlns:r="http://schemas.openxmlformats.org/officeDocument/2006/relationships" id="257" r:id="R20eb882a9cd14b5b"/>
    <p:sldId xmlns:r="http://schemas.openxmlformats.org/officeDocument/2006/relationships" id="258" r:id="Ra1cefbd803df4bb4"/>
    <p:sldId xmlns:r="http://schemas.openxmlformats.org/officeDocument/2006/relationships" id="259" r:id="Re54b560a0b0c4c70"/>
    <p:sldId xmlns:r="http://schemas.openxmlformats.org/officeDocument/2006/relationships" id="260" r:id="R8916bc021d5f4fe8"/>
    <p:sldId xmlns:r="http://schemas.openxmlformats.org/officeDocument/2006/relationships" id="261" r:id="R612c4126b26c43bc"/>
    <p:sldId xmlns:r="http://schemas.openxmlformats.org/officeDocument/2006/relationships" id="262" r:id="Rb684244b836344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3a3ae28a5c4969" /><Relationship Type="http://schemas.openxmlformats.org/officeDocument/2006/relationships/slide" Target="/ppt/slides/slide1.xml" Id="Rc15d2b3eddef43da" /><Relationship Type="http://schemas.openxmlformats.org/officeDocument/2006/relationships/slide" Target="/ppt/slides/slide2.xml" Id="R20eb882a9cd14b5b" /><Relationship Type="http://schemas.openxmlformats.org/officeDocument/2006/relationships/slide" Target="/ppt/slides/slide3.xml" Id="Ra1cefbd803df4bb4" /><Relationship Type="http://schemas.openxmlformats.org/officeDocument/2006/relationships/slide" Target="/ppt/slides/slide4.xml" Id="Re54b560a0b0c4c70" /><Relationship Type="http://schemas.openxmlformats.org/officeDocument/2006/relationships/slide" Target="/ppt/slides/slide5.xml" Id="R8916bc021d5f4fe8" /><Relationship Type="http://schemas.openxmlformats.org/officeDocument/2006/relationships/slide" Target="/ppt/slides/slide6.xml" Id="R612c4126b26c43bc" /><Relationship Type="http://schemas.openxmlformats.org/officeDocument/2006/relationships/slide" Target="/ppt/slides/slide7.xml" Id="Rb684244b836344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d9650253804e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3d5dfe8354d57" /><Relationship Type="http://schemas.openxmlformats.org/officeDocument/2006/relationships/theme" Target="/ppt/slideMasters/theme/theme1.xml" Id="R51b18e63a6e049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b3d5dfe8354d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142b16e9545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3c648564345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21a5c013a47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5c60a26c64c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77ec23a74846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db1b51063543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4b67851c1842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LUNGEHELSE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LUNGEHELSE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LUNGEHELSE AS ble etablert [år] og holder til i Nøtterøy.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LUNGEHELSE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LUNGEHELSE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LUNGEHELSE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−65 973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526 818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7 326 261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8 437 970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LUNGEHELSE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TERJE AAGE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LUNGEHELSE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Damveien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3121 Nøtterøy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83 70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993 495 182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LUNGEHELSE AS</a:t>
            </a:r>
          </a:p>
        </p:txBody>
      </p:sp>
    </p:spTree>
  </p:cSld>
  <p:clrMapOvr>
    <a:masterClrMapping xmlns:a="http://schemas.openxmlformats.org/drawingml/2006/main"/>
  </p:clrMapOvr>
</p:sld>
</file>