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75e00b5c51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1f238fa7f046e0"/>
  </p:sldMasterIdLst>
  <p:sldIdLst>
    <p:sldId xmlns:r="http://schemas.openxmlformats.org/officeDocument/2006/relationships" id="256" r:id="Rdd955170a38d4308"/>
    <p:sldId xmlns:r="http://schemas.openxmlformats.org/officeDocument/2006/relationships" id="257" r:id="Rb77bd31f83e442f9"/>
    <p:sldId xmlns:r="http://schemas.openxmlformats.org/officeDocument/2006/relationships" id="258" r:id="R12ac71f5f42640a6"/>
    <p:sldId xmlns:r="http://schemas.openxmlformats.org/officeDocument/2006/relationships" id="259" r:id="R2a8d77897e1e4ad6"/>
    <p:sldId xmlns:r="http://schemas.openxmlformats.org/officeDocument/2006/relationships" id="260" r:id="R35b23370682f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f238fa7f046e0" /><Relationship Type="http://schemas.openxmlformats.org/officeDocument/2006/relationships/slide" Target="/ppt/slides/slide1.xml" Id="Rdd955170a38d4308" /><Relationship Type="http://schemas.openxmlformats.org/officeDocument/2006/relationships/slide" Target="/ppt/slides/slide2.xml" Id="Rb77bd31f83e442f9" /><Relationship Type="http://schemas.openxmlformats.org/officeDocument/2006/relationships/slide" Target="/ppt/slides/slide3.xml" Id="R12ac71f5f42640a6" /><Relationship Type="http://schemas.openxmlformats.org/officeDocument/2006/relationships/slide" Target="/ppt/slides/slide4.xml" Id="R2a8d77897e1e4ad6" /><Relationship Type="http://schemas.openxmlformats.org/officeDocument/2006/relationships/slide" Target="/ppt/slides/slide5.xml" Id="R35b23370682f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fb23052644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016d8d04442b2" /><Relationship Type="http://schemas.openxmlformats.org/officeDocument/2006/relationships/theme" Target="/ppt/slideMasters/theme/theme1.xml" Id="Rcaa2bd1806bf45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5016d8d04442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37fcaf4fc4f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202b08a3b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56c3a256d42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1879bd4014f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46bb305de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TRELL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993 485 284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TRELL EIENDOM AS</a:t>
            </a:r>
          </a:p>
        </p:txBody>
      </p:sp>
    </p:spTree>
  </p:cSld>
  <p:clrMapOvr>
    <a:masterClrMapping xmlns:a="http://schemas.openxmlformats.org/drawingml/2006/main"/>
  </p:clrMapOvr>
</p:sld>
</file>