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2de52d3c2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2d6f5e667404e"/>
  </p:sldMasterIdLst>
  <p:sldIdLst>
    <p:sldId xmlns:r="http://schemas.openxmlformats.org/officeDocument/2006/relationships" id="256" r:id="R783e22f35f614b35"/>
    <p:sldId xmlns:r="http://schemas.openxmlformats.org/officeDocument/2006/relationships" id="257" r:id="R4f84d77e54ce4c5f"/>
    <p:sldId xmlns:r="http://schemas.openxmlformats.org/officeDocument/2006/relationships" id="258" r:id="Rd6636af003e8408e"/>
    <p:sldId xmlns:r="http://schemas.openxmlformats.org/officeDocument/2006/relationships" id="259" r:id="Rc2543d56bb534cc5"/>
    <p:sldId xmlns:r="http://schemas.openxmlformats.org/officeDocument/2006/relationships" id="260" r:id="R34aff1c2bebf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2d6f5e667404e" /><Relationship Type="http://schemas.openxmlformats.org/officeDocument/2006/relationships/slide" Target="/ppt/slides/slide1.xml" Id="R783e22f35f614b35" /><Relationship Type="http://schemas.openxmlformats.org/officeDocument/2006/relationships/slide" Target="/ppt/slides/slide2.xml" Id="R4f84d77e54ce4c5f" /><Relationship Type="http://schemas.openxmlformats.org/officeDocument/2006/relationships/slide" Target="/ppt/slides/slide3.xml" Id="Rd6636af003e8408e" /><Relationship Type="http://schemas.openxmlformats.org/officeDocument/2006/relationships/slide" Target="/ppt/slides/slide4.xml" Id="Rc2543d56bb534cc5" /><Relationship Type="http://schemas.openxmlformats.org/officeDocument/2006/relationships/slide" Target="/ppt/slides/slide5.xml" Id="R34aff1c2bebf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4afddd12a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8f3dd4dce4fe4" /><Relationship Type="http://schemas.openxmlformats.org/officeDocument/2006/relationships/theme" Target="/ppt/slideMasters/theme/theme1.xml" Id="R865abf264718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8f3dd4dce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589c4278f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648608d66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e30968e8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88ac887b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95fd992d541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HEMNES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993 469 009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HEMNES HOLDING AS</a:t>
            </a:r>
          </a:p>
        </p:txBody>
      </p:sp>
    </p:spTree>
  </p:cSld>
  <p:clrMapOvr>
    <a:masterClrMapping xmlns:a="http://schemas.openxmlformats.org/drawingml/2006/main"/>
  </p:clrMapOvr>
</p:sld>
</file>