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a227a6cef34c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2050ef618843cc"/>
  </p:sldMasterIdLst>
  <p:sldIdLst>
    <p:sldId xmlns:r="http://schemas.openxmlformats.org/officeDocument/2006/relationships" id="256" r:id="Ra487c45ba597411b"/>
    <p:sldId xmlns:r="http://schemas.openxmlformats.org/officeDocument/2006/relationships" id="257" r:id="Rb2ae18dc47c04a33"/>
    <p:sldId xmlns:r="http://schemas.openxmlformats.org/officeDocument/2006/relationships" id="258" r:id="R8ed64ba8a0c64d73"/>
    <p:sldId xmlns:r="http://schemas.openxmlformats.org/officeDocument/2006/relationships" id="259" r:id="R9755d4a7e5dc431f"/>
    <p:sldId xmlns:r="http://schemas.openxmlformats.org/officeDocument/2006/relationships" id="260" r:id="Re21101a6ff13424d"/>
    <p:sldId xmlns:r="http://schemas.openxmlformats.org/officeDocument/2006/relationships" id="261" r:id="R8b1c05dcaceb44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2050ef618843cc" /><Relationship Type="http://schemas.openxmlformats.org/officeDocument/2006/relationships/slide" Target="/ppt/slides/slide1.xml" Id="Ra487c45ba597411b" /><Relationship Type="http://schemas.openxmlformats.org/officeDocument/2006/relationships/slide" Target="/ppt/slides/slide2.xml" Id="Rb2ae18dc47c04a33" /><Relationship Type="http://schemas.openxmlformats.org/officeDocument/2006/relationships/slide" Target="/ppt/slides/slide3.xml" Id="R8ed64ba8a0c64d73" /><Relationship Type="http://schemas.openxmlformats.org/officeDocument/2006/relationships/slide" Target="/ppt/slides/slide4.xml" Id="R9755d4a7e5dc431f" /><Relationship Type="http://schemas.openxmlformats.org/officeDocument/2006/relationships/slide" Target="/ppt/slides/slide5.xml" Id="Re21101a6ff13424d" /><Relationship Type="http://schemas.openxmlformats.org/officeDocument/2006/relationships/slide" Target="/ppt/slides/slide6.xml" Id="R8b1c05dcaceb44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2188b9130a43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d882960b445c7" /><Relationship Type="http://schemas.openxmlformats.org/officeDocument/2006/relationships/theme" Target="/ppt/slideMasters/theme/theme1.xml" Id="Re5e081fae7d042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5d882960b445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3ebf32fe042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5388c2b8546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9c6f7b99442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81335b2c340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c5d6d549347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1de07cbe540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GNILRE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GNILRE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GNILRE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GNILRE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GNILRE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GNILRE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7 789 198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8 040 788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GNILRE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993 460 451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GNILRE</a:t>
            </a:r>
          </a:p>
        </p:txBody>
      </p:sp>
    </p:spTree>
  </p:cSld>
  <p:clrMapOvr>
    <a:masterClrMapping xmlns:a="http://schemas.openxmlformats.org/drawingml/2006/main"/>
  </p:clrMapOvr>
</p:sld>
</file>