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ab15feb30d45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e533ad33184b39"/>
  </p:sldMasterIdLst>
  <p:sldIdLst>
    <p:sldId xmlns:r="http://schemas.openxmlformats.org/officeDocument/2006/relationships" id="256" r:id="R9269da754f5541c5"/>
    <p:sldId xmlns:r="http://schemas.openxmlformats.org/officeDocument/2006/relationships" id="257" r:id="R0a09e7a445e74a2d"/>
    <p:sldId xmlns:r="http://schemas.openxmlformats.org/officeDocument/2006/relationships" id="258" r:id="R5b8e5cd459714d8b"/>
    <p:sldId xmlns:r="http://schemas.openxmlformats.org/officeDocument/2006/relationships" id="259" r:id="Rcd435bef5a6c4fca"/>
    <p:sldId xmlns:r="http://schemas.openxmlformats.org/officeDocument/2006/relationships" id="260" r:id="Rdaf4b8d264264cde"/>
    <p:sldId xmlns:r="http://schemas.openxmlformats.org/officeDocument/2006/relationships" id="261" r:id="Rc983f4dab52c415d"/>
    <p:sldId xmlns:r="http://schemas.openxmlformats.org/officeDocument/2006/relationships" id="262" r:id="Rfc8e26cd53014c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533ad33184b39" /><Relationship Type="http://schemas.openxmlformats.org/officeDocument/2006/relationships/slide" Target="/ppt/slides/slide1.xml" Id="R9269da754f5541c5" /><Relationship Type="http://schemas.openxmlformats.org/officeDocument/2006/relationships/slide" Target="/ppt/slides/slide2.xml" Id="R0a09e7a445e74a2d" /><Relationship Type="http://schemas.openxmlformats.org/officeDocument/2006/relationships/slide" Target="/ppt/slides/slide3.xml" Id="R5b8e5cd459714d8b" /><Relationship Type="http://schemas.openxmlformats.org/officeDocument/2006/relationships/slide" Target="/ppt/slides/slide4.xml" Id="Rcd435bef5a6c4fca" /><Relationship Type="http://schemas.openxmlformats.org/officeDocument/2006/relationships/slide" Target="/ppt/slides/slide5.xml" Id="Rdaf4b8d264264cde" /><Relationship Type="http://schemas.openxmlformats.org/officeDocument/2006/relationships/slide" Target="/ppt/slides/slide6.xml" Id="Rc983f4dab52c415d" /><Relationship Type="http://schemas.openxmlformats.org/officeDocument/2006/relationships/slide" Target="/ppt/slides/slide7.xml" Id="Rfc8e26cd53014c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d437634014e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fa73bd4d240b9" /><Relationship Type="http://schemas.openxmlformats.org/officeDocument/2006/relationships/theme" Target="/ppt/slideMasters/theme/theme1.xml" Id="Re3639cba4c6743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dfa73bd4d240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8ba19d6ea4f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fa3240ea045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0e341855245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8693b7bd44d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64f73b7134e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3f256f3054d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f0ebcd40d4c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GOMAN NORDVEST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GOMAN NORDVEST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GOMAN NORDVEST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GOMAN NORDVEST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GOMAN NORDVEST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GOMAN NORDVEST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109 489 000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14 925 000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29 967 000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GOMAN NORDVEST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GOMAN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LIVA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VALAKER AS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GOMAN NORDVEST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993 458 104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GOMAN NORDVEST AS</a:t>
            </a:r>
          </a:p>
        </p:txBody>
      </p:sp>
    </p:spTree>
  </p:cSld>
  <p:clrMapOvr>
    <a:masterClrMapping xmlns:a="http://schemas.openxmlformats.org/drawingml/2006/main"/>
  </p:clrMapOvr>
</p:sld>
</file>