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6fa87ffded40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a5e2b143954019"/>
  </p:sldMasterIdLst>
  <p:sldIdLst>
    <p:sldId xmlns:r="http://schemas.openxmlformats.org/officeDocument/2006/relationships" id="256" r:id="R6b1280293e554041"/>
    <p:sldId xmlns:r="http://schemas.openxmlformats.org/officeDocument/2006/relationships" id="257" r:id="Re1fc42b9eb9c4dc5"/>
    <p:sldId xmlns:r="http://schemas.openxmlformats.org/officeDocument/2006/relationships" id="258" r:id="R427bd7d509014349"/>
    <p:sldId xmlns:r="http://schemas.openxmlformats.org/officeDocument/2006/relationships" id="259" r:id="R2ed3d11854bc4573"/>
    <p:sldId xmlns:r="http://schemas.openxmlformats.org/officeDocument/2006/relationships" id="260" r:id="Rfe3b67e2e23845e1"/>
    <p:sldId xmlns:r="http://schemas.openxmlformats.org/officeDocument/2006/relationships" id="261" r:id="Ra39684ca04354d70"/>
    <p:sldId xmlns:r="http://schemas.openxmlformats.org/officeDocument/2006/relationships" id="262" r:id="R83e23084807a42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a5e2b143954019" /><Relationship Type="http://schemas.openxmlformats.org/officeDocument/2006/relationships/slide" Target="/ppt/slides/slide1.xml" Id="R6b1280293e554041" /><Relationship Type="http://schemas.openxmlformats.org/officeDocument/2006/relationships/slide" Target="/ppt/slides/slide2.xml" Id="Re1fc42b9eb9c4dc5" /><Relationship Type="http://schemas.openxmlformats.org/officeDocument/2006/relationships/slide" Target="/ppt/slides/slide3.xml" Id="R427bd7d509014349" /><Relationship Type="http://schemas.openxmlformats.org/officeDocument/2006/relationships/slide" Target="/ppt/slides/slide4.xml" Id="R2ed3d11854bc4573" /><Relationship Type="http://schemas.openxmlformats.org/officeDocument/2006/relationships/slide" Target="/ppt/slides/slide5.xml" Id="Rfe3b67e2e23845e1" /><Relationship Type="http://schemas.openxmlformats.org/officeDocument/2006/relationships/slide" Target="/ppt/slides/slide6.xml" Id="Ra39684ca04354d70" /><Relationship Type="http://schemas.openxmlformats.org/officeDocument/2006/relationships/slide" Target="/ppt/slides/slide7.xml" Id="R83e23084807a42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8229896a614a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a398e715e48eb" /><Relationship Type="http://schemas.openxmlformats.org/officeDocument/2006/relationships/theme" Target="/ppt/slideMasters/theme/theme1.xml" Id="R70be7deaf3ce45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2a398e715e48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a2f669c5d43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8cc72694945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6c9eee24a44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cb748050f4c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a0cb5c7e948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9fe5fe43642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6dcb410674d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UGB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UGB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246 410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179 386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537 527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2 785 932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3 492 239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BREISNES ULF-GUNNAR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Ulf-G. Breisnes, Rosenhaven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1385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993 457 582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UGB HOLDING AS</a:t>
            </a:r>
          </a:p>
        </p:txBody>
      </p:sp>
    </p:spTree>
  </p:cSld>
  <p:clrMapOvr>
    <a:masterClrMapping xmlns:a="http://schemas.openxmlformats.org/drawingml/2006/main"/>
  </p:clrMapOvr>
</p:sld>
</file>