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7dea5c31f4c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23eeb7f0664053"/>
  </p:sldMasterIdLst>
  <p:sldIdLst>
    <p:sldId xmlns:r="http://schemas.openxmlformats.org/officeDocument/2006/relationships" id="256" r:id="Rbf668dafcaec4b53"/>
    <p:sldId xmlns:r="http://schemas.openxmlformats.org/officeDocument/2006/relationships" id="257" r:id="R0ccdf2765f234e3b"/>
    <p:sldId xmlns:r="http://schemas.openxmlformats.org/officeDocument/2006/relationships" id="258" r:id="R05f1bc2d4b4d4bb0"/>
    <p:sldId xmlns:r="http://schemas.openxmlformats.org/officeDocument/2006/relationships" id="259" r:id="R666a0d0e47fb4610"/>
    <p:sldId xmlns:r="http://schemas.openxmlformats.org/officeDocument/2006/relationships" id="260" r:id="R4f17c465df5e4dfd"/>
    <p:sldId xmlns:r="http://schemas.openxmlformats.org/officeDocument/2006/relationships" id="261" r:id="R497b37e0a33e49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3eeb7f0664053" /><Relationship Type="http://schemas.openxmlformats.org/officeDocument/2006/relationships/slide" Target="/ppt/slides/slide1.xml" Id="Rbf668dafcaec4b53" /><Relationship Type="http://schemas.openxmlformats.org/officeDocument/2006/relationships/slide" Target="/ppt/slides/slide2.xml" Id="R0ccdf2765f234e3b" /><Relationship Type="http://schemas.openxmlformats.org/officeDocument/2006/relationships/slide" Target="/ppt/slides/slide3.xml" Id="R05f1bc2d4b4d4bb0" /><Relationship Type="http://schemas.openxmlformats.org/officeDocument/2006/relationships/slide" Target="/ppt/slides/slide4.xml" Id="R666a0d0e47fb4610" /><Relationship Type="http://schemas.openxmlformats.org/officeDocument/2006/relationships/slide" Target="/ppt/slides/slide5.xml" Id="R4f17c465df5e4dfd" /><Relationship Type="http://schemas.openxmlformats.org/officeDocument/2006/relationships/slide" Target="/ppt/slides/slide6.xml" Id="R497b37e0a33e49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242ff89de41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642405c164b55" /><Relationship Type="http://schemas.openxmlformats.org/officeDocument/2006/relationships/theme" Target="/ppt/slideMasters/theme/theme1.xml" Id="R1cb6f0328865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e642405c164b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6d54b651e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d0c3734f5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5effa471343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5ce8f1012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61af4c34e46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e50d4104740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