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62359b67e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5a47a4bb74ae2"/>
  </p:sldMasterIdLst>
  <p:sldIdLst>
    <p:sldId xmlns:r="http://schemas.openxmlformats.org/officeDocument/2006/relationships" id="256" r:id="R22e89b5c32574c38"/>
    <p:sldId xmlns:r="http://schemas.openxmlformats.org/officeDocument/2006/relationships" id="257" r:id="R42ed11bc931e405d"/>
    <p:sldId xmlns:r="http://schemas.openxmlformats.org/officeDocument/2006/relationships" id="258" r:id="R80de9179ca924e02"/>
    <p:sldId xmlns:r="http://schemas.openxmlformats.org/officeDocument/2006/relationships" id="259" r:id="Rc4c27b656d3f4147"/>
    <p:sldId xmlns:r="http://schemas.openxmlformats.org/officeDocument/2006/relationships" id="260" r:id="R0cd718dab221483b"/>
    <p:sldId xmlns:r="http://schemas.openxmlformats.org/officeDocument/2006/relationships" id="261" r:id="R959baca971574434"/>
    <p:sldId xmlns:r="http://schemas.openxmlformats.org/officeDocument/2006/relationships" id="262" r:id="Rd8c6420a235649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5a47a4bb74ae2" /><Relationship Type="http://schemas.openxmlformats.org/officeDocument/2006/relationships/slide" Target="/ppt/slides/slide1.xml" Id="R22e89b5c32574c38" /><Relationship Type="http://schemas.openxmlformats.org/officeDocument/2006/relationships/slide" Target="/ppt/slides/slide2.xml" Id="R42ed11bc931e405d" /><Relationship Type="http://schemas.openxmlformats.org/officeDocument/2006/relationships/slide" Target="/ppt/slides/slide3.xml" Id="R80de9179ca924e02" /><Relationship Type="http://schemas.openxmlformats.org/officeDocument/2006/relationships/slide" Target="/ppt/slides/slide4.xml" Id="Rc4c27b656d3f4147" /><Relationship Type="http://schemas.openxmlformats.org/officeDocument/2006/relationships/slide" Target="/ppt/slides/slide5.xml" Id="R0cd718dab221483b" /><Relationship Type="http://schemas.openxmlformats.org/officeDocument/2006/relationships/slide" Target="/ppt/slides/slide6.xml" Id="R959baca971574434" /><Relationship Type="http://schemas.openxmlformats.org/officeDocument/2006/relationships/slide" Target="/ppt/slides/slide7.xml" Id="Rd8c6420a235649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0bc20269f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1dc88848547e9" /><Relationship Type="http://schemas.openxmlformats.org/officeDocument/2006/relationships/theme" Target="/ppt/slideMasters/theme/theme1.xml" Id="R10162ed9bc1f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1dc88848547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bc28d2461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f8d42b62f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52c04504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cb8da1e22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cf2a46f09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e6a0caebc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273168d8b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