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022363f530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855de627084c42"/>
  </p:sldMasterIdLst>
  <p:sldIdLst>
    <p:sldId xmlns:r="http://schemas.openxmlformats.org/officeDocument/2006/relationships" id="256" r:id="R6e46bf9b5e8c4d72"/>
    <p:sldId xmlns:r="http://schemas.openxmlformats.org/officeDocument/2006/relationships" id="257" r:id="Rc635e71663c848e5"/>
    <p:sldId xmlns:r="http://schemas.openxmlformats.org/officeDocument/2006/relationships" id="258" r:id="R41bc24d55a5c41e4"/>
    <p:sldId xmlns:r="http://schemas.openxmlformats.org/officeDocument/2006/relationships" id="259" r:id="R2f899b5c89b542fb"/>
    <p:sldId xmlns:r="http://schemas.openxmlformats.org/officeDocument/2006/relationships" id="260" r:id="Rb104875724ee4932"/>
    <p:sldId xmlns:r="http://schemas.openxmlformats.org/officeDocument/2006/relationships" id="261" r:id="Rc0d6f03bb6f04564"/>
    <p:sldId xmlns:r="http://schemas.openxmlformats.org/officeDocument/2006/relationships" id="262" r:id="R02e32e4dabf14c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855de627084c42" /><Relationship Type="http://schemas.openxmlformats.org/officeDocument/2006/relationships/slide" Target="/ppt/slides/slide1.xml" Id="R6e46bf9b5e8c4d72" /><Relationship Type="http://schemas.openxmlformats.org/officeDocument/2006/relationships/slide" Target="/ppt/slides/slide2.xml" Id="Rc635e71663c848e5" /><Relationship Type="http://schemas.openxmlformats.org/officeDocument/2006/relationships/slide" Target="/ppt/slides/slide3.xml" Id="R41bc24d55a5c41e4" /><Relationship Type="http://schemas.openxmlformats.org/officeDocument/2006/relationships/slide" Target="/ppt/slides/slide4.xml" Id="R2f899b5c89b542fb" /><Relationship Type="http://schemas.openxmlformats.org/officeDocument/2006/relationships/slide" Target="/ppt/slides/slide5.xml" Id="Rb104875724ee4932" /><Relationship Type="http://schemas.openxmlformats.org/officeDocument/2006/relationships/slide" Target="/ppt/slides/slide6.xml" Id="Rc0d6f03bb6f04564" /><Relationship Type="http://schemas.openxmlformats.org/officeDocument/2006/relationships/slide" Target="/ppt/slides/slide7.xml" Id="R02e32e4dabf14c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887a1a9bd42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cc7f64b584348" /><Relationship Type="http://schemas.openxmlformats.org/officeDocument/2006/relationships/theme" Target="/ppt/slideMasters/theme/theme1.xml" Id="R3d2a102ac64445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5cc7f64b5843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769d3bc8642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4505a9203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25191309c45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59cd87e6f4e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4a4b7fb7e49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6787d07e446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7ca69a02c42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STRAND/ LØKEN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STRAND/ LØKEN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STRAND/ LØKEN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STRAND/ LØKEN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STRAND/ LØKEN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STRAND/ LØKEN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6 826 681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1 544 988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1 204 975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4 179 783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STRAND/ LØKEN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LØKEN PETTER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MARTE TØRNQVIST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STRAND/ LØKEN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219B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post@slad.no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www.slad.no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993 445 959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STRAND/ LØKEN ARKITEKTER AS</a:t>
            </a:r>
          </a:p>
        </p:txBody>
      </p:sp>
    </p:spTree>
  </p:cSld>
  <p:clrMapOvr>
    <a:masterClrMapping xmlns:a="http://schemas.openxmlformats.org/drawingml/2006/main"/>
  </p:clrMapOvr>
</p:sld>
</file>