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000f0839d748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e76c7b51aa47a8"/>
  </p:sldMasterIdLst>
  <p:sldIdLst>
    <p:sldId xmlns:r="http://schemas.openxmlformats.org/officeDocument/2006/relationships" id="256" r:id="R828abbe8901449f1"/>
    <p:sldId xmlns:r="http://schemas.openxmlformats.org/officeDocument/2006/relationships" id="257" r:id="Rc5fbcdac7f3449d1"/>
    <p:sldId xmlns:r="http://schemas.openxmlformats.org/officeDocument/2006/relationships" id="258" r:id="R23477c2112f5457b"/>
    <p:sldId xmlns:r="http://schemas.openxmlformats.org/officeDocument/2006/relationships" id="259" r:id="R1fa5bdfe81eb4337"/>
    <p:sldId xmlns:r="http://schemas.openxmlformats.org/officeDocument/2006/relationships" id="260" r:id="Rced62b00c835448b"/>
    <p:sldId xmlns:r="http://schemas.openxmlformats.org/officeDocument/2006/relationships" id="261" r:id="R91d25b605f4a4d39"/>
    <p:sldId xmlns:r="http://schemas.openxmlformats.org/officeDocument/2006/relationships" id="262" r:id="Reaee1595146a42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76c7b51aa47a8" /><Relationship Type="http://schemas.openxmlformats.org/officeDocument/2006/relationships/slide" Target="/ppt/slides/slide1.xml" Id="R828abbe8901449f1" /><Relationship Type="http://schemas.openxmlformats.org/officeDocument/2006/relationships/slide" Target="/ppt/slides/slide2.xml" Id="Rc5fbcdac7f3449d1" /><Relationship Type="http://schemas.openxmlformats.org/officeDocument/2006/relationships/slide" Target="/ppt/slides/slide3.xml" Id="R23477c2112f5457b" /><Relationship Type="http://schemas.openxmlformats.org/officeDocument/2006/relationships/slide" Target="/ppt/slides/slide4.xml" Id="R1fa5bdfe81eb4337" /><Relationship Type="http://schemas.openxmlformats.org/officeDocument/2006/relationships/slide" Target="/ppt/slides/slide5.xml" Id="Rced62b00c835448b" /><Relationship Type="http://schemas.openxmlformats.org/officeDocument/2006/relationships/slide" Target="/ppt/slides/slide6.xml" Id="R91d25b605f4a4d39" /><Relationship Type="http://schemas.openxmlformats.org/officeDocument/2006/relationships/slide" Target="/ppt/slides/slide7.xml" Id="Reaee1595146a42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cf1faab6546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32cfe0c9541cc" /><Relationship Type="http://schemas.openxmlformats.org/officeDocument/2006/relationships/theme" Target="/ppt/slideMasters/theme/theme1.xml" Id="R97818c5b150c49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732cfe0c9541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8ce6f0ad540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e18c809b645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5ecf6c02b4c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8afad0eb94a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63f2c7b174a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ebf8aecad4c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212f67a6f4f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BRURÅS 4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7 360 788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6 439 393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3 387 857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47 129 391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ALFA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