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dcc36d8bd146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e396454f83447f"/>
  </p:sldMasterIdLst>
  <p:sldIdLst>
    <p:sldId xmlns:r="http://schemas.openxmlformats.org/officeDocument/2006/relationships" id="256" r:id="R6c9f8627b7274c1d"/>
    <p:sldId xmlns:r="http://schemas.openxmlformats.org/officeDocument/2006/relationships" id="257" r:id="R9863d53071864dcb"/>
    <p:sldId xmlns:r="http://schemas.openxmlformats.org/officeDocument/2006/relationships" id="258" r:id="R593f2a08ab0d44c5"/>
    <p:sldId xmlns:r="http://schemas.openxmlformats.org/officeDocument/2006/relationships" id="259" r:id="R80edf7bed10647f4"/>
    <p:sldId xmlns:r="http://schemas.openxmlformats.org/officeDocument/2006/relationships" id="260" r:id="R9bdef295b4294a04"/>
    <p:sldId xmlns:r="http://schemas.openxmlformats.org/officeDocument/2006/relationships" id="261" r:id="R36965f92bc7f45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e396454f83447f" /><Relationship Type="http://schemas.openxmlformats.org/officeDocument/2006/relationships/slide" Target="/ppt/slides/slide1.xml" Id="R6c9f8627b7274c1d" /><Relationship Type="http://schemas.openxmlformats.org/officeDocument/2006/relationships/slide" Target="/ppt/slides/slide2.xml" Id="R9863d53071864dcb" /><Relationship Type="http://schemas.openxmlformats.org/officeDocument/2006/relationships/slide" Target="/ppt/slides/slide3.xml" Id="R593f2a08ab0d44c5" /><Relationship Type="http://schemas.openxmlformats.org/officeDocument/2006/relationships/slide" Target="/ppt/slides/slide4.xml" Id="R80edf7bed10647f4" /><Relationship Type="http://schemas.openxmlformats.org/officeDocument/2006/relationships/slide" Target="/ppt/slides/slide5.xml" Id="R9bdef295b4294a04" /><Relationship Type="http://schemas.openxmlformats.org/officeDocument/2006/relationships/slide" Target="/ppt/slides/slide6.xml" Id="R36965f92bc7f45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092e8526c441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8c128aeaa4091" /><Relationship Type="http://schemas.openxmlformats.org/officeDocument/2006/relationships/theme" Target="/ppt/slideMasters/theme/theme1.xml" Id="Ra6a8e7b7684a4d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e8c128aeaa40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43db85ae849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37dd5aa2d47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3d92b39664a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605bf59a04d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0fd3064924c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8073b205b4a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