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e34c6eb6741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03b1391554d1e"/>
  </p:sldMasterIdLst>
  <p:sldIdLst>
    <p:sldId xmlns:r="http://schemas.openxmlformats.org/officeDocument/2006/relationships" id="256" r:id="Rce1edec036f848b3"/>
    <p:sldId xmlns:r="http://schemas.openxmlformats.org/officeDocument/2006/relationships" id="257" r:id="R0e71d2a71fa446e7"/>
    <p:sldId xmlns:r="http://schemas.openxmlformats.org/officeDocument/2006/relationships" id="258" r:id="R6bb69ef9aadb4498"/>
    <p:sldId xmlns:r="http://schemas.openxmlformats.org/officeDocument/2006/relationships" id="259" r:id="R80ed2988f3374a79"/>
    <p:sldId xmlns:r="http://schemas.openxmlformats.org/officeDocument/2006/relationships" id="260" r:id="R3acf4230addd42bd"/>
    <p:sldId xmlns:r="http://schemas.openxmlformats.org/officeDocument/2006/relationships" id="261" r:id="Ra8636ac30f854381"/>
    <p:sldId xmlns:r="http://schemas.openxmlformats.org/officeDocument/2006/relationships" id="262" r:id="R7e2137139059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03b1391554d1e" /><Relationship Type="http://schemas.openxmlformats.org/officeDocument/2006/relationships/slide" Target="/ppt/slides/slide1.xml" Id="Rce1edec036f848b3" /><Relationship Type="http://schemas.openxmlformats.org/officeDocument/2006/relationships/slide" Target="/ppt/slides/slide2.xml" Id="R0e71d2a71fa446e7" /><Relationship Type="http://schemas.openxmlformats.org/officeDocument/2006/relationships/slide" Target="/ppt/slides/slide3.xml" Id="R6bb69ef9aadb4498" /><Relationship Type="http://schemas.openxmlformats.org/officeDocument/2006/relationships/slide" Target="/ppt/slides/slide4.xml" Id="R80ed2988f3374a79" /><Relationship Type="http://schemas.openxmlformats.org/officeDocument/2006/relationships/slide" Target="/ppt/slides/slide5.xml" Id="R3acf4230addd42bd" /><Relationship Type="http://schemas.openxmlformats.org/officeDocument/2006/relationships/slide" Target="/ppt/slides/slide6.xml" Id="Ra8636ac30f854381" /><Relationship Type="http://schemas.openxmlformats.org/officeDocument/2006/relationships/slide" Target="/ppt/slides/slide7.xml" Id="R7e2137139059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1372612a2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d65647905407b" /><Relationship Type="http://schemas.openxmlformats.org/officeDocument/2006/relationships/theme" Target="/ppt/slideMasters/theme/theme1.xml" Id="R226845b868d2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d65647905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cd2d7ee2d41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b324ba593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40ec0d310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890bfa252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43003a15941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de0b1cca43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c3424c71a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TØK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22 081 543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23 210 622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KIRKENG TOR ØIVIND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