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440c45eec845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1589b82cce4476"/>
  </p:sldMasterIdLst>
  <p:sldIdLst>
    <p:sldId xmlns:r="http://schemas.openxmlformats.org/officeDocument/2006/relationships" id="256" r:id="R9fda962237a0477e"/>
    <p:sldId xmlns:r="http://schemas.openxmlformats.org/officeDocument/2006/relationships" id="257" r:id="R3858aceab8054fc3"/>
    <p:sldId xmlns:r="http://schemas.openxmlformats.org/officeDocument/2006/relationships" id="258" r:id="Re729eb6fff1142b0"/>
    <p:sldId xmlns:r="http://schemas.openxmlformats.org/officeDocument/2006/relationships" id="259" r:id="R7bfeb846d66c4b68"/>
    <p:sldId xmlns:r="http://schemas.openxmlformats.org/officeDocument/2006/relationships" id="260" r:id="Rd4d8bec7fc094a72"/>
    <p:sldId xmlns:r="http://schemas.openxmlformats.org/officeDocument/2006/relationships" id="261" r:id="R7d17d8f1959249ca"/>
    <p:sldId xmlns:r="http://schemas.openxmlformats.org/officeDocument/2006/relationships" id="262" r:id="R187e71458abd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589b82cce4476" /><Relationship Type="http://schemas.openxmlformats.org/officeDocument/2006/relationships/slide" Target="/ppt/slides/slide1.xml" Id="R9fda962237a0477e" /><Relationship Type="http://schemas.openxmlformats.org/officeDocument/2006/relationships/slide" Target="/ppt/slides/slide2.xml" Id="R3858aceab8054fc3" /><Relationship Type="http://schemas.openxmlformats.org/officeDocument/2006/relationships/slide" Target="/ppt/slides/slide3.xml" Id="Re729eb6fff1142b0" /><Relationship Type="http://schemas.openxmlformats.org/officeDocument/2006/relationships/slide" Target="/ppt/slides/slide4.xml" Id="R7bfeb846d66c4b68" /><Relationship Type="http://schemas.openxmlformats.org/officeDocument/2006/relationships/slide" Target="/ppt/slides/slide5.xml" Id="Rd4d8bec7fc094a72" /><Relationship Type="http://schemas.openxmlformats.org/officeDocument/2006/relationships/slide" Target="/ppt/slides/slide6.xml" Id="R7d17d8f1959249ca" /><Relationship Type="http://schemas.openxmlformats.org/officeDocument/2006/relationships/slide" Target="/ppt/slides/slide7.xml" Id="R187e71458abd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27d2d552642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c56c6f22c42af" /><Relationship Type="http://schemas.openxmlformats.org/officeDocument/2006/relationships/theme" Target="/ppt/slideMasters/theme/theme1.xml" Id="Re9e801013f4944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bc56c6f22c42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62c94ce9643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6fdf28f0d4e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1ce2ed1384e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5ddee7e58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85f7bff0745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0941bec9744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1ec5e9a474b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−1 651 972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137 444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BØRRE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borre@contendo.no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993 433 152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HOLDING AS</a:t>
            </a:r>
          </a:p>
        </p:txBody>
      </p:sp>
    </p:spTree>
  </p:cSld>
  <p:clrMapOvr>
    <a:masterClrMapping xmlns:a="http://schemas.openxmlformats.org/drawingml/2006/main"/>
  </p:clrMapOvr>
</p:sld>
</file>