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ff3c4b254846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e4a5b8bacb2400e"/>
  </p:sldMasterIdLst>
  <p:sldIdLst>
    <p:sldId xmlns:r="http://schemas.openxmlformats.org/officeDocument/2006/relationships" id="256" r:id="Rbaa528f9d3544623"/>
    <p:sldId xmlns:r="http://schemas.openxmlformats.org/officeDocument/2006/relationships" id="257" r:id="R9aa56d40d9da4821"/>
    <p:sldId xmlns:r="http://schemas.openxmlformats.org/officeDocument/2006/relationships" id="258" r:id="R6e021e29da47419b"/>
    <p:sldId xmlns:r="http://schemas.openxmlformats.org/officeDocument/2006/relationships" id="259" r:id="R421383b65ad84e0f"/>
    <p:sldId xmlns:r="http://schemas.openxmlformats.org/officeDocument/2006/relationships" id="260" r:id="R04c23ab6803f460c"/>
    <p:sldId xmlns:r="http://schemas.openxmlformats.org/officeDocument/2006/relationships" id="261" r:id="R4213d09b725f4e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4a5b8bacb2400e" /><Relationship Type="http://schemas.openxmlformats.org/officeDocument/2006/relationships/slide" Target="/ppt/slides/slide1.xml" Id="Rbaa528f9d3544623" /><Relationship Type="http://schemas.openxmlformats.org/officeDocument/2006/relationships/slide" Target="/ppt/slides/slide2.xml" Id="R9aa56d40d9da4821" /><Relationship Type="http://schemas.openxmlformats.org/officeDocument/2006/relationships/slide" Target="/ppt/slides/slide3.xml" Id="R6e021e29da47419b" /><Relationship Type="http://schemas.openxmlformats.org/officeDocument/2006/relationships/slide" Target="/ppt/slides/slide4.xml" Id="R421383b65ad84e0f" /><Relationship Type="http://schemas.openxmlformats.org/officeDocument/2006/relationships/slide" Target="/ppt/slides/slide5.xml" Id="R04c23ab6803f460c" /><Relationship Type="http://schemas.openxmlformats.org/officeDocument/2006/relationships/slide" Target="/ppt/slides/slide6.xml" Id="R4213d09b725f4e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813b2d1edf4b7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e32500501545fc" /><Relationship Type="http://schemas.openxmlformats.org/officeDocument/2006/relationships/theme" Target="/ppt/slideMasters/theme/theme1.xml" Id="Rc747eb9e2b1f401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ae32500501545f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901e73aa1342d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25c5f4af0c49b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0f951ba9934ec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b4fac82d2546e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6f2f24165b424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6129c696c1467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KRY ARKITEKTUR OG LANDSKAP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KRY ARKITEKTUR OG LANDSKAP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KRY ARKITEKTUR OG LANDSKAP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KRY ARKITEKTUR OG LANDSKAP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KRY ARKITEKTUR OG LANDSKAP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KRY ARKITEKTUR OG LANDSKAP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2020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−11 216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−11 216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33 883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33 883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KRY ARKITEKTUR OG LANDSKAP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993 428 248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KRY ARKITEKTUR OG LANDSKAP AS</a:t>
            </a:r>
          </a:p>
        </p:txBody>
      </p:sp>
    </p:spTree>
  </p:cSld>
  <p:clrMapOvr>
    <a:masterClrMapping xmlns:a="http://schemas.openxmlformats.org/drawingml/2006/main"/>
  </p:clrMapOvr>
</p:sld>
</file>