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0ad97615b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893aba9cf4f31"/>
  </p:sldMasterIdLst>
  <p:sldIdLst>
    <p:sldId xmlns:r="http://schemas.openxmlformats.org/officeDocument/2006/relationships" id="256" r:id="R32e9a2423f674196"/>
    <p:sldId xmlns:r="http://schemas.openxmlformats.org/officeDocument/2006/relationships" id="257" r:id="R629de88a86694c1d"/>
    <p:sldId xmlns:r="http://schemas.openxmlformats.org/officeDocument/2006/relationships" id="258" r:id="Rf4140841f29545e3"/>
    <p:sldId xmlns:r="http://schemas.openxmlformats.org/officeDocument/2006/relationships" id="259" r:id="Ra6c76941b76748a3"/>
    <p:sldId xmlns:r="http://schemas.openxmlformats.org/officeDocument/2006/relationships" id="260" r:id="Rf0c22ce30bf74881"/>
    <p:sldId xmlns:r="http://schemas.openxmlformats.org/officeDocument/2006/relationships" id="261" r:id="Rba54bdcdad0040cf"/>
    <p:sldId xmlns:r="http://schemas.openxmlformats.org/officeDocument/2006/relationships" id="262" r:id="Rdb48604d8104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893aba9cf4f31" /><Relationship Type="http://schemas.openxmlformats.org/officeDocument/2006/relationships/slide" Target="/ppt/slides/slide1.xml" Id="R32e9a2423f674196" /><Relationship Type="http://schemas.openxmlformats.org/officeDocument/2006/relationships/slide" Target="/ppt/slides/slide2.xml" Id="R629de88a86694c1d" /><Relationship Type="http://schemas.openxmlformats.org/officeDocument/2006/relationships/slide" Target="/ppt/slides/slide3.xml" Id="Rf4140841f29545e3" /><Relationship Type="http://schemas.openxmlformats.org/officeDocument/2006/relationships/slide" Target="/ppt/slides/slide4.xml" Id="Ra6c76941b76748a3" /><Relationship Type="http://schemas.openxmlformats.org/officeDocument/2006/relationships/slide" Target="/ppt/slides/slide5.xml" Id="Rf0c22ce30bf74881" /><Relationship Type="http://schemas.openxmlformats.org/officeDocument/2006/relationships/slide" Target="/ppt/slides/slide6.xml" Id="Rba54bdcdad0040cf" /><Relationship Type="http://schemas.openxmlformats.org/officeDocument/2006/relationships/slide" Target="/ppt/slides/slide7.xml" Id="Rdb48604d8104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101311407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29bd6c584cc0" /><Relationship Type="http://schemas.openxmlformats.org/officeDocument/2006/relationships/theme" Target="/ppt/slideMasters/theme/theme1.xml" Id="Ra4bb483366f8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929bd6c58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ecc97c82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08aee671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75bb463b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b17fbd7d5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6d62e248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ac44a1c6e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206e3742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HOLDING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HOLDING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15 087 187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TROND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993 402 672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