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ff63b9b47642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08cd76af6844fb"/>
  </p:sldMasterIdLst>
  <p:sldIdLst>
    <p:sldId xmlns:r="http://schemas.openxmlformats.org/officeDocument/2006/relationships" id="256" r:id="R685558023ede4e7c"/>
    <p:sldId xmlns:r="http://schemas.openxmlformats.org/officeDocument/2006/relationships" id="257" r:id="R43e8f7f0db114dce"/>
    <p:sldId xmlns:r="http://schemas.openxmlformats.org/officeDocument/2006/relationships" id="258" r:id="R4615c98c3a9e43a0"/>
    <p:sldId xmlns:r="http://schemas.openxmlformats.org/officeDocument/2006/relationships" id="259" r:id="Rbf107b77f27c4793"/>
    <p:sldId xmlns:r="http://schemas.openxmlformats.org/officeDocument/2006/relationships" id="260" r:id="Rb5ad16faec584c40"/>
    <p:sldId xmlns:r="http://schemas.openxmlformats.org/officeDocument/2006/relationships" id="261" r:id="R7f80364d909d49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08cd76af6844fb" /><Relationship Type="http://schemas.openxmlformats.org/officeDocument/2006/relationships/slide" Target="/ppt/slides/slide1.xml" Id="R685558023ede4e7c" /><Relationship Type="http://schemas.openxmlformats.org/officeDocument/2006/relationships/slide" Target="/ppt/slides/slide2.xml" Id="R43e8f7f0db114dce" /><Relationship Type="http://schemas.openxmlformats.org/officeDocument/2006/relationships/slide" Target="/ppt/slides/slide3.xml" Id="R4615c98c3a9e43a0" /><Relationship Type="http://schemas.openxmlformats.org/officeDocument/2006/relationships/slide" Target="/ppt/slides/slide4.xml" Id="Rbf107b77f27c4793" /><Relationship Type="http://schemas.openxmlformats.org/officeDocument/2006/relationships/slide" Target="/ppt/slides/slide5.xml" Id="Rb5ad16faec584c40" /><Relationship Type="http://schemas.openxmlformats.org/officeDocument/2006/relationships/slide" Target="/ppt/slides/slide6.xml" Id="R7f80364d909d49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c6089b68024c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4ce2f5b584e02" /><Relationship Type="http://schemas.openxmlformats.org/officeDocument/2006/relationships/theme" Target="/ppt/slideMasters/theme/theme1.xml" Id="R4019b8814c8f47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84ce2f5b584e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c842d61b848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555ba0f6b42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7ca31938f4e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8cba8120cd4d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bd5d3e40845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3fbb35b3c4f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NICO HOLDING BODØ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HOLDING BODØ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HOLDING BODØ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HOLDING BODØ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HOLDING BODØ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HOLDING BODØ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Gidsken Jakobsens vei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8008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993 402 672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HOLDING BODØ AS</a:t>
            </a:r>
          </a:p>
        </p:txBody>
      </p:sp>
    </p:spTree>
  </p:cSld>
  <p:clrMapOvr>
    <a:masterClrMapping xmlns:a="http://schemas.openxmlformats.org/drawingml/2006/main"/>
  </p:clrMapOvr>
</p:sld>
</file>