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2d988399c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e7f802bf3e4d65"/>
  </p:sldMasterIdLst>
  <p:sldIdLst>
    <p:sldId xmlns:r="http://schemas.openxmlformats.org/officeDocument/2006/relationships" id="256" r:id="R9b20ec273c95460b"/>
    <p:sldId xmlns:r="http://schemas.openxmlformats.org/officeDocument/2006/relationships" id="257" r:id="Red667238072b46b7"/>
    <p:sldId xmlns:r="http://schemas.openxmlformats.org/officeDocument/2006/relationships" id="258" r:id="R0cb84128609c4420"/>
    <p:sldId xmlns:r="http://schemas.openxmlformats.org/officeDocument/2006/relationships" id="259" r:id="Rbad913e8ca504c3f"/>
    <p:sldId xmlns:r="http://schemas.openxmlformats.org/officeDocument/2006/relationships" id="260" r:id="Rbf9f47a425c04072"/>
    <p:sldId xmlns:r="http://schemas.openxmlformats.org/officeDocument/2006/relationships" id="261" r:id="Rd942b5fb21e74625"/>
    <p:sldId xmlns:r="http://schemas.openxmlformats.org/officeDocument/2006/relationships" id="262" r:id="R4c3087ff458e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7f802bf3e4d65" /><Relationship Type="http://schemas.openxmlformats.org/officeDocument/2006/relationships/slide" Target="/ppt/slides/slide1.xml" Id="R9b20ec273c95460b" /><Relationship Type="http://schemas.openxmlformats.org/officeDocument/2006/relationships/slide" Target="/ppt/slides/slide2.xml" Id="Red667238072b46b7" /><Relationship Type="http://schemas.openxmlformats.org/officeDocument/2006/relationships/slide" Target="/ppt/slides/slide3.xml" Id="R0cb84128609c4420" /><Relationship Type="http://schemas.openxmlformats.org/officeDocument/2006/relationships/slide" Target="/ppt/slides/slide4.xml" Id="Rbad913e8ca504c3f" /><Relationship Type="http://schemas.openxmlformats.org/officeDocument/2006/relationships/slide" Target="/ppt/slides/slide5.xml" Id="Rbf9f47a425c04072" /><Relationship Type="http://schemas.openxmlformats.org/officeDocument/2006/relationships/slide" Target="/ppt/slides/slide6.xml" Id="Rd942b5fb21e74625" /><Relationship Type="http://schemas.openxmlformats.org/officeDocument/2006/relationships/slide" Target="/ppt/slides/slide7.xml" Id="R4c3087ff458e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5c4ef50f0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7437a788641ad" /><Relationship Type="http://schemas.openxmlformats.org/officeDocument/2006/relationships/theme" Target="/ppt/slideMasters/theme/theme1.xml" Id="Rfbd6fe3c74ab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7437a7886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9a7978b1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0e03de89e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eff361a95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13b8d5a7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50fc6922c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e2afa90b3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3b09493234f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INVEST AS ble etablert [år] og holder til i Bøvågen.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844 352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9 674 436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LILLETVEIT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5937 Bøvågen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993 398 950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