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8e9588c91644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143c94f9ff42e6"/>
  </p:sldMasterIdLst>
  <p:sldIdLst>
    <p:sldId xmlns:r="http://schemas.openxmlformats.org/officeDocument/2006/relationships" id="256" r:id="Raf600a24ef3b46ab"/>
    <p:sldId xmlns:r="http://schemas.openxmlformats.org/officeDocument/2006/relationships" id="257" r:id="R6dae64238bd842e4"/>
    <p:sldId xmlns:r="http://schemas.openxmlformats.org/officeDocument/2006/relationships" id="258" r:id="R2b62807e0e1f4c5c"/>
    <p:sldId xmlns:r="http://schemas.openxmlformats.org/officeDocument/2006/relationships" id="259" r:id="R69f423114dd44e9f"/>
    <p:sldId xmlns:r="http://schemas.openxmlformats.org/officeDocument/2006/relationships" id="260" r:id="Red3e4ef61b354ae0"/>
    <p:sldId xmlns:r="http://schemas.openxmlformats.org/officeDocument/2006/relationships" id="261" r:id="R6da7857382874c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43c94f9ff42e6" /><Relationship Type="http://schemas.openxmlformats.org/officeDocument/2006/relationships/slide" Target="/ppt/slides/slide1.xml" Id="Raf600a24ef3b46ab" /><Relationship Type="http://schemas.openxmlformats.org/officeDocument/2006/relationships/slide" Target="/ppt/slides/slide2.xml" Id="R6dae64238bd842e4" /><Relationship Type="http://schemas.openxmlformats.org/officeDocument/2006/relationships/slide" Target="/ppt/slides/slide3.xml" Id="R2b62807e0e1f4c5c" /><Relationship Type="http://schemas.openxmlformats.org/officeDocument/2006/relationships/slide" Target="/ppt/slides/slide4.xml" Id="R69f423114dd44e9f" /><Relationship Type="http://schemas.openxmlformats.org/officeDocument/2006/relationships/slide" Target="/ppt/slides/slide5.xml" Id="Red3e4ef61b354ae0" /><Relationship Type="http://schemas.openxmlformats.org/officeDocument/2006/relationships/slide" Target="/ppt/slides/slide6.xml" Id="R6da7857382874c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c064583e940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07eac49624e87" /><Relationship Type="http://schemas.openxmlformats.org/officeDocument/2006/relationships/theme" Target="/ppt/slideMasters/theme/theme1.xml" Id="Ra81c3e6dd89046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307eac4962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c3cf0801a46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272f58f974b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f821c99674b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62aeb71854b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eaf5e554d45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5e8c2b4874d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FOLLCON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FOLLCON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4 961 072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4 961 072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Meyers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1434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993 383 201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FOLLCON AS</a:t>
            </a:r>
          </a:p>
        </p:txBody>
      </p:sp>
    </p:spTree>
  </p:cSld>
  <p:clrMapOvr>
    <a:masterClrMapping xmlns:a="http://schemas.openxmlformats.org/drawingml/2006/main"/>
  </p:clrMapOvr>
</p:sld>
</file>